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3"/>
    <p:restoredTop sz="92396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D9-4199-9C76-D7F407CA41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AD9-4199-9C76-D7F407CA41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D9-4199-9C76-D7F407CA41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AD9-4199-9C76-D7F407CA412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AD9-4199-9C76-D7F407CA412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AD9-4199-9C76-D7F407CA412F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AD9-4199-9C76-D7F407CA41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1E-40F1-9212-06D5F2C6435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1E-40F1-9212-06D5F2C6435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1E-40F1-9212-06D5F2C643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8128776"/>
        <c:axId val="378129560"/>
      </c:barChart>
      <c:catAx>
        <c:axId val="378128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378129560"/>
        <c:crosses val="autoZero"/>
        <c:auto val="1"/>
        <c:lblAlgn val="ctr"/>
        <c:lblOffset val="100"/>
        <c:noMultiLvlLbl val="0"/>
      </c:catAx>
      <c:valAx>
        <c:axId val="3781295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378128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CD-4B6F-8878-D0856B801F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CD-4B6F-8878-D0856B801FF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CD-4B6F-8878-D0856B801FF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CD-4B6F-8878-D0856B801FF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CD-4B6F-8878-D0856B801F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8132696"/>
        <c:axId val="378126424"/>
      </c:areaChart>
      <c:catAx>
        <c:axId val="378132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378126424"/>
        <c:crosses val="autoZero"/>
        <c:auto val="1"/>
        <c:lblAlgn val="ctr"/>
        <c:lblOffset val="100"/>
        <c:noMultiLvlLbl val="0"/>
      </c:catAx>
      <c:valAx>
        <c:axId val="378126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3781326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83-47E1-AC3C-7C7C2F7E0F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83-47E1-AC3C-7C7C2F7E0F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83-47E1-AC3C-7C7C2F7E0F7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83-47E1-AC3C-7C7C2F7E0F7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83-47E1-AC3C-7C7C2F7E0F7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383-47E1-AC3C-7C7C2F7E0F7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378132304"/>
        <c:axId val="378130736"/>
      </c:barChart>
      <c:catAx>
        <c:axId val="3781323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130736"/>
        <c:crosses val="autoZero"/>
        <c:auto val="1"/>
        <c:lblAlgn val="ctr"/>
        <c:lblOffset val="100"/>
        <c:noMultiLvlLbl val="0"/>
      </c:catAx>
      <c:valAx>
        <c:axId val="378130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132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6/10/2025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" y="324476"/>
            <a:ext cx="3192780" cy="662519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409606" y="6036682"/>
            <a:ext cx="32689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0" i="0" u="none" strike="noStrike" kern="1200" baseline="0" dirty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rPr>
              <a:t>Basados en Fe. Enfocados en el Futuro.</a:t>
            </a:r>
            <a:endParaRPr lang="en-US" sz="14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15580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186</cp:revision>
  <cp:lastPrinted>2016-12-16T17:22:19Z</cp:lastPrinted>
  <dcterms:created xsi:type="dcterms:W3CDTF">2016-03-16T06:48:42Z</dcterms:created>
  <dcterms:modified xsi:type="dcterms:W3CDTF">2025-06-10T17:51:50Z</dcterms:modified>
</cp:coreProperties>
</file>