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3"/>
    <p:restoredTop sz="92396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E-4BE6-840A-F5246B898BD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90E-4BE6-840A-F5246B898BD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0E-4BE6-840A-F5246B898BD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90E-4BE6-840A-F5246B898BD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90E-4BE6-840A-F5246B898BD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90E-4BE6-840A-F5246B898BDF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90E-4BE6-840A-F5246B898B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3F-4C20-A4DF-3E409A82D9E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3F-4C20-A4DF-3E409A82D9E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3F-4C20-A4DF-3E409A82D9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6490368"/>
        <c:axId val="46491904"/>
      </c:barChart>
      <c:catAx>
        <c:axId val="46490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46491904"/>
        <c:crosses val="autoZero"/>
        <c:auto val="1"/>
        <c:lblAlgn val="ctr"/>
        <c:lblOffset val="100"/>
        <c:noMultiLvlLbl val="0"/>
      </c:catAx>
      <c:valAx>
        <c:axId val="46491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46490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3E-45F7-9CD6-3B413C56D9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A3E-45F7-9CD6-3B413C56D9A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3E-45F7-9CD6-3B413C56D9A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3E-45F7-9CD6-3B413C56D9A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3E-45F7-9CD6-3B413C56D9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348224"/>
        <c:axId val="53349760"/>
      </c:areaChart>
      <c:catAx>
        <c:axId val="5334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53349760"/>
        <c:crosses val="autoZero"/>
        <c:auto val="1"/>
        <c:lblAlgn val="ctr"/>
        <c:lblOffset val="100"/>
        <c:noMultiLvlLbl val="0"/>
      </c:catAx>
      <c:valAx>
        <c:axId val="53349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5334822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D6-4D3B-A753-856E87D2ACC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D6-4D3B-A753-856E87D2ACC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FD6-4D3B-A753-856E87D2ACC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FD6-4D3B-A753-856E87D2ACC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FD6-4D3B-A753-856E87D2ACC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FD6-4D3B-A753-856E87D2ACC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46813568"/>
        <c:axId val="46815104"/>
      </c:barChart>
      <c:catAx>
        <c:axId val="4681356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815104"/>
        <c:crosses val="autoZero"/>
        <c:auto val="1"/>
        <c:lblAlgn val="ctr"/>
        <c:lblOffset val="100"/>
        <c:noMultiLvlLbl val="0"/>
      </c:catAx>
      <c:valAx>
        <c:axId val="468151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81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6/10/2025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1" y="324298"/>
            <a:ext cx="2868930" cy="646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15575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185</cp:revision>
  <cp:lastPrinted>2016-12-16T17:22:19Z</cp:lastPrinted>
  <dcterms:created xsi:type="dcterms:W3CDTF">2016-03-16T06:48:42Z</dcterms:created>
  <dcterms:modified xsi:type="dcterms:W3CDTF">2025-06-10T17:50:57Z</dcterms:modified>
</cp:coreProperties>
</file>