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A0-4610-946F-616A7CABF7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A0-4610-946F-616A7CABF7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A0-4610-946F-616A7CABF70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A0-4610-946F-616A7CABF70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6A0-4610-946F-616A7CABF70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6A0-4610-946F-616A7CABF705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6A0-4610-946F-616A7CABF7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5-4766-B5A0-D292089C20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5-4766-B5A0-D292089C20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5-4766-B5A0-D292089C2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44342152"/>
        <c:axId val="-2070841800"/>
      </c:barChart>
      <c:catAx>
        <c:axId val="-2044342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70841800"/>
        <c:crosses val="autoZero"/>
        <c:auto val="1"/>
        <c:lblAlgn val="ctr"/>
        <c:lblOffset val="100"/>
        <c:noMultiLvlLbl val="0"/>
      </c:catAx>
      <c:valAx>
        <c:axId val="-2070841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4342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9-401E-878F-9F9696ECE6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39-401E-878F-9F9696ECE6A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39-401E-878F-9F9696ECE6A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39-401E-878F-9F9696ECE6A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39-401E-878F-9F9696ECE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3821336"/>
        <c:axId val="-2043930072"/>
      </c:areaChart>
      <c:catAx>
        <c:axId val="-2043821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930072"/>
        <c:crosses val="autoZero"/>
        <c:auto val="1"/>
        <c:lblAlgn val="ctr"/>
        <c:lblOffset val="100"/>
        <c:noMultiLvlLbl val="0"/>
      </c:catAx>
      <c:valAx>
        <c:axId val="-204393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8213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0C-4061-AAAD-3FA4FCAFDA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0C-4061-AAAD-3FA4FCAFDA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0C-4061-AAAD-3FA4FCAFDA8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0C-4061-AAAD-3FA4FCAFDA8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0C-4061-AAAD-3FA4FCAFDA8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40C-4061-AAAD-3FA4FCAFDA8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42071144"/>
        <c:axId val="-2041983000"/>
      </c:barChart>
      <c:catAx>
        <c:axId val="-20420711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1983000"/>
        <c:crosses val="autoZero"/>
        <c:auto val="1"/>
        <c:lblAlgn val="ctr"/>
        <c:lblOffset val="100"/>
        <c:noMultiLvlLbl val="0"/>
      </c:catAx>
      <c:valAx>
        <c:axId val="-2041983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2071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6/11/2025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155584"/>
            <a:ext cx="3414845" cy="100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15615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191</cp:revision>
  <cp:lastPrinted>2016-12-16T17:22:19Z</cp:lastPrinted>
  <dcterms:created xsi:type="dcterms:W3CDTF">2016-03-16T06:48:42Z</dcterms:created>
  <dcterms:modified xsi:type="dcterms:W3CDTF">2025-06-11T13:48:26Z</dcterms:modified>
</cp:coreProperties>
</file>