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492"/>
    <p:restoredTop sz="92410"/>
  </p:normalViewPr>
  <p:slideViewPr>
    <p:cSldViewPr snapToGrid="0" snapToObjects="1">
      <p:cViewPr varScale="1">
        <p:scale>
          <a:sx n="81" d="100"/>
          <a:sy n="81" d="100"/>
        </p:scale>
        <p:origin x="1339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993-4C73-AC5B-8E6A6119B1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993-4C73-AC5B-8E6A6119B1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993-4C73-AC5B-8E6A6119B1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993-4C73-AC5B-8E6A6119B1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993-4C73-AC5B-8E6A6119B1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993-4C73-AC5B-8E6A6119B176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993-4C73-AC5B-8E6A6119B17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77-461F-8A37-6D6DA2EAED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77-461F-8A37-6D6DA2EAED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77-461F-8A37-6D6DA2EAED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43893128"/>
        <c:axId val="-2070663144"/>
      </c:barChart>
      <c:catAx>
        <c:axId val="-2043893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70663144"/>
        <c:crosses val="autoZero"/>
        <c:auto val="1"/>
        <c:lblAlgn val="ctr"/>
        <c:lblOffset val="100"/>
        <c:noMultiLvlLbl val="0"/>
      </c:catAx>
      <c:valAx>
        <c:axId val="-2070663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3893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34-43D3-97C8-5EC59147EB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34-43D3-97C8-5EC59147EBE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34-43D3-97C8-5EC59147EB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534-43D3-97C8-5EC59147EBE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534-43D3-97C8-5EC59147E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1422200"/>
        <c:axId val="-2065323496"/>
      </c:areaChart>
      <c:catAx>
        <c:axId val="2071422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65323496"/>
        <c:crosses val="autoZero"/>
        <c:auto val="1"/>
        <c:lblAlgn val="ctr"/>
        <c:lblOffset val="100"/>
        <c:noMultiLvlLbl val="0"/>
      </c:catAx>
      <c:valAx>
        <c:axId val="-2065323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20714222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EC-4C35-9105-0C5B6693CE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EC-4C35-9105-0C5B6693CE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EC-4C35-9105-0C5B6693CE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4EC-4C35-9105-0C5B6693CEB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EC-4C35-9105-0C5B6693CEB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4EC-4C35-9105-0C5B6693CE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129888712"/>
        <c:axId val="-2130496184"/>
      </c:barChart>
      <c:catAx>
        <c:axId val="-21298887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0496184"/>
        <c:crosses val="autoZero"/>
        <c:auto val="1"/>
        <c:lblAlgn val="ctr"/>
        <c:lblOffset val="100"/>
        <c:noMultiLvlLbl val="0"/>
      </c:catAx>
      <c:valAx>
        <c:axId val="-21304961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29888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6/10/2025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98" y="142716"/>
            <a:ext cx="3384507" cy="103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15586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189</cp:revision>
  <cp:lastPrinted>2016-12-16T17:22:19Z</cp:lastPrinted>
  <dcterms:created xsi:type="dcterms:W3CDTF">2016-03-16T06:48:42Z</dcterms:created>
  <dcterms:modified xsi:type="dcterms:W3CDTF">2025-06-10T21:01:12Z</dcterms:modified>
</cp:coreProperties>
</file>