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/>
    <p:restoredTop sz="92410"/>
  </p:normalViewPr>
  <p:slideViewPr>
    <p:cSldViewPr snapToGrid="0" snapToObjects="1">
      <p:cViewPr varScale="1">
        <p:scale>
          <a:sx n="70" d="100"/>
          <a:sy n="70" d="100"/>
        </p:scale>
        <p:origin x="165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047-4042-B934-01E3744B5BB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47-4042-B934-01E3744B5BB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047-4042-B934-01E3744B5BB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047-4042-B934-01E3744B5BB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047-4042-B934-01E3744B5BB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047-4042-B934-01E3744B5BB5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047-4042-B934-01E3744B5BB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2F-4885-B492-4B4BB0D5514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2F-4885-B492-4B4BB0D5514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2F-4885-B492-4B4BB0D551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69614952"/>
        <c:axId val="2070117144"/>
      </c:barChart>
      <c:catAx>
        <c:axId val="-2069614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2070117144"/>
        <c:crosses val="autoZero"/>
        <c:auto val="1"/>
        <c:lblAlgn val="ctr"/>
        <c:lblOffset val="100"/>
        <c:noMultiLvlLbl val="0"/>
      </c:catAx>
      <c:valAx>
        <c:axId val="2070117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69614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96-4B42-9580-84D8319F07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96-4B42-9580-84D8319F07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96-4B42-9580-84D8319F079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96-4B42-9580-84D8319F079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6-4B42-9580-84D8319F07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45582936"/>
        <c:axId val="-2131899592"/>
      </c:areaChart>
      <c:catAx>
        <c:axId val="-2045582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131899592"/>
        <c:crosses val="autoZero"/>
        <c:auto val="1"/>
        <c:lblAlgn val="ctr"/>
        <c:lblOffset val="100"/>
        <c:noMultiLvlLbl val="0"/>
      </c:catAx>
      <c:valAx>
        <c:axId val="-2131899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55829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6F-4168-B979-06709128C9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6F-4168-B979-06709128C99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6F-4168-B979-06709128C99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6F-4168-B979-06709128C99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6F-4168-B979-06709128C99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96F-4168-B979-06709128C9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127668024"/>
        <c:axId val="-2067869992"/>
      </c:barChart>
      <c:catAx>
        <c:axId val="-21276680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7869992"/>
        <c:crosses val="autoZero"/>
        <c:auto val="1"/>
        <c:lblAlgn val="ctr"/>
        <c:lblOffset val="100"/>
        <c:noMultiLvlLbl val="0"/>
      </c:catAx>
      <c:valAx>
        <c:axId val="-2067869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27668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6/11/2025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64" y="142716"/>
            <a:ext cx="3302975" cy="103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15585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188</cp:revision>
  <cp:lastPrinted>2016-12-16T17:22:19Z</cp:lastPrinted>
  <dcterms:created xsi:type="dcterms:W3CDTF">2016-03-16T06:48:42Z</dcterms:created>
  <dcterms:modified xsi:type="dcterms:W3CDTF">2025-06-11T13:29:51Z</dcterms:modified>
</cp:coreProperties>
</file>