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4" r:id="rId1"/>
  </p:sldMasterIdLst>
  <p:notesMasterIdLst>
    <p:notesMasterId r:id="rId12"/>
  </p:notesMasterIdLst>
  <p:handoutMasterIdLst>
    <p:handoutMasterId r:id="rId13"/>
  </p:handoutMasterIdLst>
  <p:sldIdLst>
    <p:sldId id="323" r:id="rId2"/>
    <p:sldId id="324" r:id="rId3"/>
    <p:sldId id="325" r:id="rId4"/>
    <p:sldId id="326" r:id="rId5"/>
    <p:sldId id="327" r:id="rId6"/>
    <p:sldId id="299" r:id="rId7"/>
    <p:sldId id="311" r:id="rId8"/>
    <p:sldId id="308" r:id="rId9"/>
    <p:sldId id="309" r:id="rId10"/>
    <p:sldId id="31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ain" id="{621C1578-8619-5D47-905F-27348CC20420}">
          <p14:sldIdLst>
            <p14:sldId id="323"/>
            <p14:sldId id="324"/>
            <p14:sldId id="325"/>
            <p14:sldId id="326"/>
            <p14:sldId id="327"/>
          </p14:sldIdLst>
        </p14:section>
        <p14:section name="Tabel &amp; Chart" id="{D38F470E-F960-F145-AC46-559AFD264B81}">
          <p14:sldIdLst>
            <p14:sldId id="299"/>
            <p14:sldId id="311"/>
            <p14:sldId id="308"/>
            <p14:sldId id="309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6"/>
    <a:srgbClr val="FFFFFF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2"/>
    <p:restoredTop sz="92410"/>
  </p:normalViewPr>
  <p:slideViewPr>
    <p:cSldViewPr snapToGrid="0" snapToObjects="1">
      <p:cViewPr varScale="1">
        <p:scale>
          <a:sx n="70" d="100"/>
          <a:sy n="70" d="100"/>
        </p:scale>
        <p:origin x="1651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38" d="100"/>
          <a:sy n="138" d="100"/>
        </p:scale>
        <p:origin x="3664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698425196850399"/>
          <c:y val="6.5879220839199198E-2"/>
          <c:w val="0.746031692913386"/>
          <c:h val="0.83745378619018296"/>
        </c:manualLayout>
      </c:layout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76-4B99-B06F-78A5FD3DB34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76-4B99-B06F-78A5FD3DB34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A76-4B99-B06F-78A5FD3DB34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A76-4B99-B06F-78A5FD3DB34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A76-4B99-B06F-78A5FD3DB34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A76-4B99-B06F-78A5FD3DB34F}"/>
              </c:ext>
            </c:extLst>
          </c:dPt>
          <c:dLbls>
            <c:delete val="1"/>
          </c:dLbls>
          <c:cat>
            <c:strRef>
              <c:f>Sheet1!$A$2:$A$6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</c:v>
                </c:pt>
                <c:pt idx="1">
                  <c:v>0.16</c:v>
                </c:pt>
                <c:pt idx="2">
                  <c:v>0.21</c:v>
                </c:pt>
                <c:pt idx="3">
                  <c:v>0.19</c:v>
                </c:pt>
                <c:pt idx="4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A76-4B99-B06F-78A5FD3DB34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90"/>
      </c:doughnut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205287457879599"/>
          <c:y val="0"/>
          <c:w val="0.82038651109205396"/>
          <c:h val="0.786340816677335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80-4945-AA59-06B273ABBCA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80-4945-AA59-06B273ABBCA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C80-4945-AA59-06B273ABBC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043083768"/>
        <c:axId val="-2042932136"/>
      </c:barChart>
      <c:catAx>
        <c:axId val="-20430837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2932136"/>
        <c:crosses val="autoZero"/>
        <c:auto val="1"/>
        <c:lblAlgn val="ctr"/>
        <c:lblOffset val="100"/>
        <c:noMultiLvlLbl val="0"/>
      </c:catAx>
      <c:valAx>
        <c:axId val="-20429321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30837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Franklin Gothic Book" charset="0"/>
              <a:ea typeface="Franklin Gothic Book" charset="0"/>
              <a:cs typeface="Franklin Gothic Book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6854413628293299E-2"/>
          <c:y val="2.3348047555291601E-2"/>
          <c:w val="0.87929622767742299"/>
          <c:h val="0.842488196744415"/>
        </c:manualLayout>
      </c:layout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124</c:v>
                </c:pt>
                <c:pt idx="1">
                  <c:v>42</c:v>
                </c:pt>
                <c:pt idx="2">
                  <c:v>24</c:v>
                </c:pt>
                <c:pt idx="3">
                  <c:v>120</c:v>
                </c:pt>
                <c:pt idx="4">
                  <c:v>124</c:v>
                </c:pt>
                <c:pt idx="5">
                  <c:v>154</c:v>
                </c:pt>
                <c:pt idx="6">
                  <c:v>184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42</c:v>
                </c:pt>
                <c:pt idx="1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A5-4795-A6A8-AF058BD6200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83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A5-4795-A6A8-AF058BD6200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42</c:v>
                </c:pt>
                <c:pt idx="1">
                  <c:v>5</c:v>
                </c:pt>
                <c:pt idx="2">
                  <c:v>6</c:v>
                </c:pt>
                <c:pt idx="3">
                  <c:v>8</c:v>
                </c:pt>
                <c:pt idx="4">
                  <c:v>10</c:v>
                </c:pt>
                <c:pt idx="5">
                  <c:v>8</c:v>
                </c:pt>
                <c:pt idx="6">
                  <c:v>15</c:v>
                </c:pt>
                <c:pt idx="7">
                  <c:v>60.714285714285701</c:v>
                </c:pt>
                <c:pt idx="8">
                  <c:v>80</c:v>
                </c:pt>
                <c:pt idx="9">
                  <c:v>80</c:v>
                </c:pt>
                <c:pt idx="10">
                  <c:v>85.999999999999901</c:v>
                </c:pt>
                <c:pt idx="11">
                  <c:v>94.428571428571345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4A5-4795-A6A8-AF058BD6200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Sheet1!$E$2:$E$13</c:f>
              <c:numCache>
                <c:formatCode>General</c:formatCode>
                <c:ptCount val="12"/>
                <c:pt idx="0">
                  <c:v>12</c:v>
                </c:pt>
                <c:pt idx="1">
                  <c:v>15</c:v>
                </c:pt>
                <c:pt idx="2">
                  <c:v>5</c:v>
                </c:pt>
                <c:pt idx="3">
                  <c:v>38</c:v>
                </c:pt>
                <c:pt idx="4">
                  <c:v>25</c:v>
                </c:pt>
                <c:pt idx="5">
                  <c:v>35</c:v>
                </c:pt>
                <c:pt idx="6">
                  <c:v>58</c:v>
                </c:pt>
                <c:pt idx="7">
                  <c:v>48.142857142857103</c:v>
                </c:pt>
                <c:pt idx="8">
                  <c:v>35</c:v>
                </c:pt>
                <c:pt idx="9">
                  <c:v>20</c:v>
                </c:pt>
                <c:pt idx="10">
                  <c:v>35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4A5-4795-A6A8-AF058BD6200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Sheet1!$F$2:$F$13</c:f>
              <c:numCache>
                <c:formatCode>General</c:formatCode>
                <c:ptCount val="12"/>
                <c:pt idx="0">
                  <c:v>52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  <c:pt idx="4">
                  <c:v>15</c:v>
                </c:pt>
                <c:pt idx="5">
                  <c:v>12</c:v>
                </c:pt>
                <c:pt idx="6">
                  <c:v>8</c:v>
                </c:pt>
                <c:pt idx="7">
                  <c:v>70</c:v>
                </c:pt>
                <c:pt idx="8">
                  <c:v>51.535714285714299</c:v>
                </c:pt>
                <c:pt idx="9">
                  <c:v>65</c:v>
                </c:pt>
                <c:pt idx="10">
                  <c:v>75</c:v>
                </c:pt>
                <c:pt idx="11">
                  <c:v>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4A5-4795-A6A8-AF058BD620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43141144"/>
        <c:axId val="-2042918824"/>
      </c:areaChart>
      <c:catAx>
        <c:axId val="-2043141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2918824"/>
        <c:crosses val="autoZero"/>
        <c:auto val="1"/>
        <c:lblAlgn val="ctr"/>
        <c:lblOffset val="100"/>
        <c:noMultiLvlLbl val="0"/>
      </c:catAx>
      <c:valAx>
        <c:axId val="-2042918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pPr>
            <a:endParaRPr lang="en-US"/>
          </a:p>
        </c:txPr>
        <c:crossAx val="-204314114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>
          <a:latin typeface="+mn-lt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0920858400301"/>
          <c:y val="8.4522038288800103E-2"/>
          <c:w val="0.92580888785960602"/>
          <c:h val="0.6781486310119390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 1</c:v>
                </c:pt>
              </c:strCache>
            </c:strRef>
          </c:tx>
          <c:spPr>
            <a:solidFill>
              <a:schemeClr val="accent1"/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5A7-4551-8124-17732D61136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 2</c:v>
                </c:pt>
              </c:strCache>
            </c:strRef>
          </c:tx>
          <c:spPr>
            <a:solidFill>
              <a:schemeClr val="accent2"/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50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5A7-4551-8124-17732D61136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 3</c:v>
                </c:pt>
              </c:strCache>
            </c:strRef>
          </c:tx>
          <c:spPr>
            <a:solidFill>
              <a:schemeClr val="accent3"/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145</c:v>
                </c:pt>
                <c:pt idx="1">
                  <c:v>195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5A7-4551-8124-17732D61136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Column 4</c:v>
                </c:pt>
              </c:strCache>
            </c:strRef>
          </c:tx>
          <c:spPr>
            <a:solidFill>
              <a:schemeClr val="accent4"/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60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A7-4551-8124-17732D61136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Column 5</c:v>
                </c:pt>
              </c:strCache>
            </c:strRef>
          </c:tx>
          <c:spPr>
            <a:solidFill>
              <a:schemeClr val="accent5"/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85</c:v>
                </c:pt>
                <c:pt idx="1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5A7-4551-8124-17732D61136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Column 6</c:v>
                </c:pt>
              </c:strCache>
            </c:strRef>
          </c:tx>
          <c:spPr>
            <a:solidFill>
              <a:schemeClr val="accent6"/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rgbClr val="FFFFFF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Series One</c:v>
                </c:pt>
                <c:pt idx="1">
                  <c:v>Series Two</c:v>
                </c:pt>
              </c:strCache>
            </c:strRef>
          </c:cat>
          <c:val>
            <c:numRef>
              <c:f>Sheet1!$G$2:$G$3</c:f>
              <c:numCache>
                <c:formatCode>General</c:formatCode>
                <c:ptCount val="2"/>
                <c:pt idx="0">
                  <c:v>75</c:v>
                </c:pt>
                <c:pt idx="1">
                  <c:v>140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5A7-4551-8124-17732D61136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100"/>
        <c:axId val="-2070783512"/>
        <c:axId val="-2044012952"/>
      </c:barChart>
      <c:catAx>
        <c:axId val="-207078351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44012952"/>
        <c:crosses val="autoZero"/>
        <c:auto val="1"/>
        <c:lblAlgn val="ctr"/>
        <c:lblOffset val="100"/>
        <c:noMultiLvlLbl val="0"/>
      </c:catAx>
      <c:valAx>
        <c:axId val="-20440129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70783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130300330532299"/>
          <c:y val="0.93418078620290901"/>
          <c:w val="0.677393868871626"/>
          <c:h val="6.581921379709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0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B3DBC7-ED7D-E74F-A768-88A7F7FE6BD4}" type="datetimeFigureOut">
              <a:rPr lang="en-US" smtClean="0">
                <a:latin typeface="Franklin Gothic Book Regular" charset="0"/>
              </a:rPr>
              <a:t>6/10/2025</a:t>
            </a:fld>
            <a:endParaRPr lang="en-US" dirty="0">
              <a:latin typeface="Franklin Gothic Book Regular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Franklin Gothic Book Regular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789DF5-4511-8142-8C49-C03BEAB3AC44}" type="slidenum">
              <a:rPr lang="en-US" smtClean="0">
                <a:latin typeface="Franklin Gothic Book Regular" charset="0"/>
              </a:rPr>
              <a:t>‹#›</a:t>
            </a:fld>
            <a:endParaRPr lang="en-US" dirty="0">
              <a:latin typeface="Franklin Gothic Book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036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72166162-17D7-6D4C-A3BA-6F2DF484E260}" type="datetimeFigureOut">
              <a:rPr lang="en-US" smtClean="0"/>
              <a:pPr/>
              <a:t>6/10/2025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Franklin Gothic Book Regular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Franklin Gothic Book Regular" charset="0"/>
              </a:defRPr>
            </a:lvl1pPr>
          </a:lstStyle>
          <a:p>
            <a:fld id="{193C1C83-8DD6-9846-8834-18F9F949CB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9356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Franklin Gothic Book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48" y="2921000"/>
            <a:ext cx="8020051" cy="1417320"/>
          </a:xfrm>
        </p:spPr>
        <p:txBody>
          <a:bodyPr>
            <a:normAutofit/>
          </a:bodyPr>
          <a:lstStyle>
            <a:lvl1pPr>
              <a:defRPr sz="4500" b="0" cap="none" baseline="0">
                <a:solidFill>
                  <a:schemeClr val="tx1"/>
                </a:solidFill>
                <a:latin typeface="Franklin Gothic Book" charset="0"/>
                <a:ea typeface="Franklin Gothic Book" charset="0"/>
                <a:cs typeface="Franklin Gothic Book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14350" y="4338320"/>
            <a:ext cx="4057650" cy="843280"/>
          </a:xfrm>
        </p:spPr>
        <p:txBody>
          <a:bodyPr>
            <a:normAutofit/>
          </a:bodyPr>
          <a:lstStyle>
            <a:lvl1pPr>
              <a:defRPr sz="1200" cap="all" baseline="0">
                <a:solidFill>
                  <a:schemeClr val="tx1"/>
                </a:solidFill>
                <a:latin typeface="Franklin Gothic Medium" charset="0"/>
                <a:ea typeface="Franklin Gothic Book" charset="0"/>
                <a:cs typeface="Franklin Gothic Book" charset="0"/>
              </a:defRPr>
            </a:lvl1pPr>
          </a:lstStyle>
          <a:p>
            <a:pPr lvl="0"/>
            <a:r>
              <a:rPr lang="en-US" dirty="0"/>
              <a:t>Presentation Details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2857500" y="1868488"/>
            <a:ext cx="5772150" cy="37290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811530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514350" y="1930378"/>
            <a:ext cx="32731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 flipV="1">
            <a:off x="514350" y="6001305"/>
            <a:ext cx="8115300" cy="7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514350" y="1517215"/>
            <a:ext cx="8115300" cy="3496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14350" y="2295525"/>
            <a:ext cx="3820160" cy="3200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sz="quarter" idx="11"/>
          </p:nvPr>
        </p:nvSpPr>
        <p:spPr>
          <a:xfrm>
            <a:off x="4809490" y="2294890"/>
            <a:ext cx="3820160" cy="3200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5291783" y="1866900"/>
            <a:ext cx="3337867" cy="175444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1" hasCustomPrompt="1"/>
          </p:nvPr>
        </p:nvSpPr>
        <p:spPr>
          <a:xfrm>
            <a:off x="5291783" y="3901652"/>
            <a:ext cx="3337867" cy="1760762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200" b="0" i="0" baseline="0">
                <a:latin typeface="Franklin Gothic Book Regular" charset="0"/>
                <a:ea typeface="Franklin Gothic Book Regular" charset="0"/>
                <a:cs typeface="Franklin Gothic Book Regular" charset="0"/>
              </a:defRPr>
            </a:lvl1pPr>
          </a:lstStyle>
          <a:p>
            <a:r>
              <a:rPr lang="en-US" dirty="0"/>
              <a:t>Drag &amp; Drop picture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>
          <a:xfrm>
            <a:off x="2855441" y="1866900"/>
            <a:ext cx="2051840" cy="379551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 userDrawn="1"/>
        </p:nvCxnSpPr>
        <p:spPr>
          <a:xfrm>
            <a:off x="514351" y="6001375"/>
            <a:ext cx="8115299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Placeholder 1"/>
          <p:cNvSpPr>
            <a:spLocks noGrp="1"/>
          </p:cNvSpPr>
          <p:nvPr>
            <p:ph type="title"/>
          </p:nvPr>
        </p:nvSpPr>
        <p:spPr>
          <a:xfrm>
            <a:off x="514350" y="1868024"/>
            <a:ext cx="1962149" cy="1923585"/>
          </a:xfrm>
          <a:prstGeom prst="rect">
            <a:avLst/>
          </a:prstGeom>
        </p:spPr>
        <p:txBody>
          <a:bodyPr vert="horz" lIns="0" tIns="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7500" y="1868024"/>
            <a:ext cx="5772150" cy="3518016"/>
          </a:xfrm>
          <a:prstGeom prst="rect">
            <a:avLst/>
          </a:prstGeom>
        </p:spPr>
        <p:txBody>
          <a:bodyPr vert="horz" lIns="0" tIns="0" rIns="91440" bIns="45720" rtlCol="0">
            <a:normAutofit/>
          </a:bodyPr>
          <a:lstStyle/>
          <a:p>
            <a:pPr lvl="0"/>
            <a:r>
              <a:rPr lang="en-US" dirty="0"/>
              <a:t>Click to edit Master text styles (Subtitle)</a:t>
            </a:r>
          </a:p>
          <a:p>
            <a:pPr lvl="1"/>
            <a:r>
              <a:rPr lang="en-US" dirty="0"/>
              <a:t>Second level (Paragraph text)</a:t>
            </a:r>
          </a:p>
          <a:p>
            <a:pPr lvl="2"/>
            <a:r>
              <a:rPr lang="en-US" dirty="0"/>
              <a:t>Third level (Bullet)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Box 13"/>
          <p:cNvSpPr txBox="1"/>
          <p:nvPr userDrawn="1"/>
        </p:nvSpPr>
        <p:spPr>
          <a:xfrm>
            <a:off x="7687692" y="6170458"/>
            <a:ext cx="941958" cy="12125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788" b="0" i="0" cap="none" baseline="0" dirty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Slide  / </a:t>
            </a:r>
            <a:fld id="{1A290D8D-6BA0-418D-AFED-C65293F70DA0}" type="slidenum">
              <a:rPr lang="en-US" sz="788" b="0" i="0" cap="none" baseline="0" smtClean="0">
                <a:solidFill>
                  <a:schemeClr val="tx2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pPr algn="r"/>
              <a:t>‹#›</a:t>
            </a:fld>
            <a:endParaRPr lang="en-US" sz="788" b="0" i="0" cap="none" baseline="0" dirty="0">
              <a:solidFill>
                <a:schemeClr val="tx2"/>
              </a:solidFill>
              <a:latin typeface="Franklin Gothic Medium" charset="0"/>
              <a:ea typeface="Franklin Gothic Medium" charset="0"/>
              <a:cs typeface="Franklin Gothic Medium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" y="6170458"/>
            <a:ext cx="1962150" cy="12771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629" y="148671"/>
            <a:ext cx="3414845" cy="1021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20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5" r:id="rId2"/>
    <p:sldLayoutId id="2147483767" r:id="rId3"/>
    <p:sldLayoutId id="2147483772" r:id="rId4"/>
    <p:sldLayoutId id="2147483771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100" b="0" i="0" kern="1200" cap="none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900"/>
        </a:spcBef>
        <a:spcAft>
          <a:spcPts val="450"/>
        </a:spcAft>
        <a:buFontTx/>
        <a:buNone/>
        <a:defRPr sz="1600" b="0" i="0" kern="1200" baseline="0">
          <a:solidFill>
            <a:schemeClr val="tx1"/>
          </a:solidFill>
          <a:latin typeface="Franklin Gothic Medium" charset="0"/>
          <a:ea typeface="Franklin Gothic Book" charset="0"/>
          <a:cs typeface="Franklin Gothic Book" charset="0"/>
        </a:defRPr>
      </a:lvl1pPr>
      <a:lvl2pPr marL="0" indent="0" algn="l" defTabSz="685800" rtl="0" eaLnBrk="1" latinLnBrk="0" hangingPunct="1">
        <a:lnSpc>
          <a:spcPct val="90000"/>
        </a:lnSpc>
        <a:spcBef>
          <a:spcPts val="375"/>
        </a:spcBef>
        <a:buFont typeface="Arial"/>
        <a:buNone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2pPr>
      <a:lvl3pPr marL="13716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3pPr>
      <a:lvl4pPr marL="24003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Courier New" charset="0"/>
        <a:buChar char="o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4pPr>
      <a:lvl5pPr marL="342900" indent="-13716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charset="0"/>
        <a:buChar char="•"/>
        <a:defRPr sz="1600" kern="1200">
          <a:solidFill>
            <a:schemeClr val="tx1"/>
          </a:solidFill>
          <a:latin typeface="Franklin Gothic Book" charset="0"/>
          <a:ea typeface="Franklin Gothic Book" charset="0"/>
          <a:cs typeface="Franklin Gothic Book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3" pos="324" userDrawn="1">
          <p15:clr>
            <a:srgbClr val="F26B43"/>
          </p15:clr>
        </p15:guide>
        <p15:guide id="4" pos="1560" userDrawn="1">
          <p15:clr>
            <a:srgbClr val="F26B43"/>
          </p15:clr>
        </p15:guide>
        <p15:guide id="5" pos="5436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1800" userDrawn="1">
          <p15:clr>
            <a:srgbClr val="F26B43"/>
          </p15:clr>
        </p15:guide>
        <p15:guide id="11" orient="horz" pos="1176" userDrawn="1">
          <p15:clr>
            <a:srgbClr val="F26B43"/>
          </p15:clr>
        </p15:guide>
        <p15:guide id="12" pos="3096" userDrawn="1">
          <p15:clr>
            <a:srgbClr val="F26B43"/>
          </p15:clr>
        </p15:guide>
        <p15:guide id="13" orient="horz" pos="624" userDrawn="1">
          <p15:clr>
            <a:srgbClr val="F26B43"/>
          </p15:clr>
        </p15:guide>
        <p15:guide id="14" orient="horz" pos="19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Presentation Details</a:t>
            </a:r>
          </a:p>
        </p:txBody>
      </p:sp>
    </p:spTree>
    <p:extLst>
      <p:ext uri="{BB962C8B-B14F-4D97-AF65-F5344CB8AC3E}">
        <p14:creationId xmlns:p14="http://schemas.microsoft.com/office/powerpoint/2010/main" val="1010745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9757263"/>
              </p:ext>
            </p:extLst>
          </p:nvPr>
        </p:nvGraphicFramePr>
        <p:xfrm>
          <a:off x="2631558" y="1988820"/>
          <a:ext cx="6023239" cy="32508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260910"/>
            <a:ext cx="1676865" cy="1442689"/>
          </a:xfrm>
        </p:spPr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417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9860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79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221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Click to add text</a:t>
            </a:r>
          </a:p>
          <a:p>
            <a:pPr lvl="1"/>
            <a:r>
              <a:rPr lang="en-US" dirty="0"/>
              <a:t>Paragraph Text</a:t>
            </a:r>
          </a:p>
          <a:p>
            <a:pPr lvl="2"/>
            <a:r>
              <a:rPr lang="en-US" dirty="0"/>
              <a:t>Bullet 1</a:t>
            </a:r>
          </a:p>
          <a:p>
            <a:pPr lvl="3"/>
            <a:r>
              <a:rPr lang="en-US" dirty="0"/>
              <a:t>Bullet 2</a:t>
            </a:r>
          </a:p>
          <a:p>
            <a:pPr lvl="4"/>
            <a:r>
              <a:rPr lang="en-US" dirty="0"/>
              <a:t>Bullet 3</a:t>
            </a:r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2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Table Title</a:t>
            </a:r>
            <a:endParaRPr lang="en-US" dirty="0"/>
          </a:p>
        </p:txBody>
      </p:sp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128720"/>
              </p:ext>
            </p:extLst>
          </p:nvPr>
        </p:nvGraphicFramePr>
        <p:xfrm>
          <a:off x="514350" y="2434425"/>
          <a:ext cx="8108087" cy="2658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1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10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423401">
                <a:tc>
                  <a:txBody>
                    <a:bodyPr/>
                    <a:lstStyle/>
                    <a:p>
                      <a:r>
                        <a:rPr lang="en-US" sz="1200" b="0" i="0" cap="none" spc="-2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1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2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3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4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5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i="0" cap="none" spc="-20" baseline="0" dirty="0">
                          <a:solidFill>
                            <a:srgbClr val="FFFFFF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Option 6</a:t>
                      </a:r>
                    </a:p>
                  </a:txBody>
                  <a:tcPr marL="84854" marR="84854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291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1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740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</a:t>
                      </a:r>
                      <a:r>
                        <a:rPr lang="en-US" sz="1100" b="0" i="0" cap="none" spc="-20" baseline="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 2</a:t>
                      </a:r>
                      <a:endParaRPr lang="en-US" sz="1100" b="0" i="0" cap="none" spc="-20" dirty="0">
                        <a:solidFill>
                          <a:schemeClr val="tx1"/>
                        </a:solidFill>
                        <a:latin typeface="Franklin Gothic Book Regular" charset="0"/>
                        <a:ea typeface="Franklin Gothic Book Regular" charset="0"/>
                        <a:cs typeface="Franklin Gothic Book Regular" charset="0"/>
                      </a:endParaRP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89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48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0336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3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1868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70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84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52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r>
                        <a:rPr lang="en-US" sz="11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Row 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  <a:alpha val="14902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66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34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55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35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i="0" cap="none" spc="-20" dirty="0">
                          <a:solidFill>
                            <a:schemeClr val="tx1"/>
                          </a:solidFill>
                          <a:latin typeface="Franklin Gothic Book Regular" charset="0"/>
                          <a:ea typeface="Franklin Gothic Book Regular" charset="0"/>
                          <a:cs typeface="Franklin Gothic Book Regular" charset="0"/>
                        </a:rPr>
                        <a:t>75</a:t>
                      </a:r>
                    </a:p>
                  </a:txBody>
                  <a:tcPr marL="84854" marR="84854" anchor="ctr">
                    <a:lnL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7F7F7F">
                          <a:alpha val="50196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47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Placeholder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8973871"/>
              </p:ext>
            </p:extLst>
          </p:nvPr>
        </p:nvGraphicFramePr>
        <p:xfrm>
          <a:off x="3786788" y="1861571"/>
          <a:ext cx="3771900" cy="3392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Freeform 3"/>
          <p:cNvSpPr/>
          <p:nvPr/>
        </p:nvSpPr>
        <p:spPr>
          <a:xfrm flipH="1" flipV="1">
            <a:off x="6743029" y="4528339"/>
            <a:ext cx="450215" cy="204470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25915 w 525915"/>
              <a:gd name="connsiteY0" fmla="*/ 265258 h 265258"/>
              <a:gd name="connsiteX1" fmla="*/ 345440 w 525915"/>
              <a:gd name="connsiteY1" fmla="*/ 0 h 265258"/>
              <a:gd name="connsiteX2" fmla="*/ 0 w 525915"/>
              <a:gd name="connsiteY2" fmla="*/ 0 h 26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5915" h="265258">
                <a:moveTo>
                  <a:pt x="525915" y="26525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2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28946" y="2054856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23%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6" name="Rectangle 5"/>
          <p:cNvSpPr/>
          <p:nvPr/>
        </p:nvSpPr>
        <p:spPr>
          <a:xfrm>
            <a:off x="2814897" y="3337489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19%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7" name="Rectangle 6"/>
          <p:cNvSpPr/>
          <p:nvPr/>
        </p:nvSpPr>
        <p:spPr>
          <a:xfrm>
            <a:off x="3131480" y="4671162"/>
            <a:ext cx="743794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21%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 algn="r"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8" name="Rectangle 7"/>
          <p:cNvSpPr/>
          <p:nvPr/>
        </p:nvSpPr>
        <p:spPr>
          <a:xfrm>
            <a:off x="7330866" y="4506649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16%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9" name="Rectangle 8"/>
          <p:cNvSpPr/>
          <p:nvPr/>
        </p:nvSpPr>
        <p:spPr>
          <a:xfrm>
            <a:off x="7443284" y="2052215"/>
            <a:ext cx="743793" cy="37279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>
              <a:lnSpc>
                <a:spcPct val="85000"/>
              </a:lnSpc>
            </a:pPr>
            <a:r>
              <a:rPr lang="en-US" dirty="0">
                <a:latin typeface="Franklin Gothic Book Regular" charset="0"/>
                <a:ea typeface="Franklin Gothic Book Regular" charset="0"/>
                <a:cs typeface="Franklin Gothic Book Regular" charset="0"/>
              </a:rPr>
              <a:t>35%</a:t>
            </a:r>
            <a:endParaRPr lang="en-US" sz="1050" dirty="0">
              <a:latin typeface="Franklin Gothic Book Regular" charset="0"/>
              <a:ea typeface="Franklin Gothic Book Regular" charset="0"/>
              <a:cs typeface="Franklin Gothic Book Regular" charset="0"/>
            </a:endParaRPr>
          </a:p>
          <a:p>
            <a:pPr>
              <a:lnSpc>
                <a:spcPct val="85000"/>
              </a:lnSpc>
            </a:pPr>
            <a:r>
              <a:rPr lang="en-US" sz="1050" dirty="0">
                <a:latin typeface="Franklin Gothic Book Regular" charset="0"/>
              </a:rPr>
              <a:t>Lorem Ipsum</a:t>
            </a:r>
          </a:p>
        </p:txBody>
      </p:sp>
      <p:sp>
        <p:nvSpPr>
          <p:cNvPr id="10" name="Freeform 9"/>
          <p:cNvSpPr/>
          <p:nvPr/>
        </p:nvSpPr>
        <p:spPr>
          <a:xfrm flipV="1">
            <a:off x="4022660" y="4644978"/>
            <a:ext cx="695361" cy="252344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552619 w 552619"/>
              <a:gd name="connsiteY0" fmla="*/ 255373 h 255373"/>
              <a:gd name="connsiteX1" fmla="*/ 345440 w 552619"/>
              <a:gd name="connsiteY1" fmla="*/ 0 h 255373"/>
              <a:gd name="connsiteX2" fmla="*/ 0 w 552619"/>
              <a:gd name="connsiteY2" fmla="*/ 0 h 255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52619" h="255373">
                <a:moveTo>
                  <a:pt x="552619" y="255373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3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flipH="1">
            <a:off x="3672740" y="3557616"/>
            <a:ext cx="452293" cy="0"/>
          </a:xfrm>
          <a:prstGeom prst="line">
            <a:avLst/>
          </a:prstGeom>
          <a:noFill/>
          <a:ln w="3175">
            <a:solidFill>
              <a:schemeClr val="accent4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12" name="Freeform 11"/>
          <p:cNvSpPr/>
          <p:nvPr/>
        </p:nvSpPr>
        <p:spPr>
          <a:xfrm flipH="1">
            <a:off x="6816780" y="2266836"/>
            <a:ext cx="484505" cy="342992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626054 w 626054"/>
              <a:gd name="connsiteY0" fmla="*/ 265258 h 265258"/>
              <a:gd name="connsiteX1" fmla="*/ 345440 w 626054"/>
              <a:gd name="connsiteY1" fmla="*/ 0 h 265258"/>
              <a:gd name="connsiteX2" fmla="*/ 0 w 626054"/>
              <a:gd name="connsiteY2" fmla="*/ 0 h 265258"/>
              <a:gd name="connsiteX0" fmla="*/ 626054 w 626054"/>
              <a:gd name="connsiteY0" fmla="*/ 278439 h 278439"/>
              <a:gd name="connsiteX1" fmla="*/ 345440 w 626054"/>
              <a:gd name="connsiteY1" fmla="*/ 0 h 278439"/>
              <a:gd name="connsiteX2" fmla="*/ 0 w 626054"/>
              <a:gd name="connsiteY2" fmla="*/ 0 h 278439"/>
              <a:gd name="connsiteX0" fmla="*/ 548910 w 548910"/>
              <a:gd name="connsiteY0" fmla="*/ 304800 h 304800"/>
              <a:gd name="connsiteX1" fmla="*/ 345440 w 548910"/>
              <a:gd name="connsiteY1" fmla="*/ 0 h 304800"/>
              <a:gd name="connsiteX2" fmla="*/ 0 w 548910"/>
              <a:gd name="connsiteY2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8910" h="304800">
                <a:moveTo>
                  <a:pt x="548910" y="304800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1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3820126" y="2274556"/>
            <a:ext cx="759157" cy="195701"/>
          </a:xfrm>
          <a:custGeom>
            <a:avLst/>
            <a:gdLst>
              <a:gd name="connsiteX0" fmla="*/ 670560 w 670560"/>
              <a:gd name="connsiteY0" fmla="*/ 304800 h 304800"/>
              <a:gd name="connsiteX1" fmla="*/ 345440 w 670560"/>
              <a:gd name="connsiteY1" fmla="*/ 0 h 304800"/>
              <a:gd name="connsiteX2" fmla="*/ 0 w 670560"/>
              <a:gd name="connsiteY2" fmla="*/ 0 h 304800"/>
              <a:gd name="connsiteX0" fmla="*/ 481054 w 481054"/>
              <a:gd name="connsiteY0" fmla="*/ 290855 h 290855"/>
              <a:gd name="connsiteX1" fmla="*/ 345440 w 481054"/>
              <a:gd name="connsiteY1" fmla="*/ 0 h 290855"/>
              <a:gd name="connsiteX2" fmla="*/ 0 w 481054"/>
              <a:gd name="connsiteY2" fmla="*/ 0 h 290855"/>
              <a:gd name="connsiteX0" fmla="*/ 435573 w 435573"/>
              <a:gd name="connsiteY0" fmla="*/ 192310 h 192310"/>
              <a:gd name="connsiteX1" fmla="*/ 345440 w 435573"/>
              <a:gd name="connsiteY1" fmla="*/ 0 h 192310"/>
              <a:gd name="connsiteX2" fmla="*/ 0 w 435573"/>
              <a:gd name="connsiteY2" fmla="*/ 0 h 192310"/>
              <a:gd name="connsiteX0" fmla="*/ 438683 w 438683"/>
              <a:gd name="connsiteY0" fmla="*/ 199747 h 199747"/>
              <a:gd name="connsiteX1" fmla="*/ 345440 w 438683"/>
              <a:gd name="connsiteY1" fmla="*/ 0 h 199747"/>
              <a:gd name="connsiteX2" fmla="*/ 0 w 438683"/>
              <a:gd name="connsiteY2" fmla="*/ 0 h 199747"/>
              <a:gd name="connsiteX0" fmla="*/ 482551 w 482551"/>
              <a:gd name="connsiteY0" fmla="*/ 226698 h 226698"/>
              <a:gd name="connsiteX1" fmla="*/ 345440 w 482551"/>
              <a:gd name="connsiteY1" fmla="*/ 0 h 226698"/>
              <a:gd name="connsiteX2" fmla="*/ 0 w 482551"/>
              <a:gd name="connsiteY2" fmla="*/ 0 h 2266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82551" h="226698">
                <a:moveTo>
                  <a:pt x="482551" y="226698"/>
                </a:moveTo>
                <a:lnTo>
                  <a:pt x="345440" y="0"/>
                </a:lnTo>
                <a:lnTo>
                  <a:pt x="0" y="0"/>
                </a:lnTo>
              </a:path>
            </a:pathLst>
          </a:custGeom>
          <a:noFill/>
          <a:ln w="3175">
            <a:solidFill>
              <a:schemeClr val="accent5"/>
            </a:solidFill>
            <a:headEnd type="oval"/>
            <a:tailEnd type="oval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  <a:latin typeface="Franklin Gothic Book Regular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25878" y="3170905"/>
            <a:ext cx="2093720" cy="727122"/>
          </a:xfrm>
          <a:prstGeom prst="rect">
            <a:avLst/>
          </a:prstGeom>
        </p:spPr>
        <p:txBody>
          <a:bodyPr wrap="square" lIns="91440" rIns="91440" bIns="45720">
            <a:spAutoFit/>
          </a:bodyPr>
          <a:lstStyle/>
          <a:p>
            <a:pPr algn="ctr">
              <a:lnSpc>
                <a:spcPct val="90000"/>
              </a:lnSpc>
              <a:spcBef>
                <a:spcPts val="900"/>
              </a:spcBef>
              <a:spcAft>
                <a:spcPts val="450"/>
              </a:spcAft>
            </a:pPr>
            <a:r>
              <a:rPr lang="en-US" sz="1350" dirty="0">
                <a:solidFill>
                  <a:srgbClr val="000000"/>
                </a:solidFill>
                <a:latin typeface="Franklin Gothic Medium" charset="0"/>
                <a:ea typeface="Franklin Gothic Book" charset="0"/>
                <a:cs typeface="Franklin Gothic Book" charset="0"/>
              </a:rPr>
              <a:t>Example Subtitle</a:t>
            </a:r>
          </a:p>
          <a:p>
            <a:pPr marL="0" lvl="1" algn="ctr">
              <a:lnSpc>
                <a:spcPct val="90000"/>
              </a:lnSpc>
              <a:spcBef>
                <a:spcPts val="375"/>
              </a:spcBef>
            </a:pP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Quisque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luctus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sodales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dolor, in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porttitor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arcu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mollis</a:t>
            </a:r>
            <a:r>
              <a:rPr lang="en-US" sz="1200" dirty="0">
                <a:solidFill>
                  <a:srgbClr val="000000"/>
                </a:solidFill>
                <a:latin typeface="Franklin Gothic Book" charset="0"/>
                <a:ea typeface="Franklin Gothic Book" charset="0"/>
                <a:cs typeface="Franklin Gothic Book" charset="0"/>
              </a:rPr>
              <a:t> vitae.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6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213412809"/>
              </p:ext>
            </p:extLst>
          </p:nvPr>
        </p:nvGraphicFramePr>
        <p:xfrm>
          <a:off x="2857500" y="1868488"/>
          <a:ext cx="5772150" cy="37290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990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736561"/>
              </p:ext>
            </p:extLst>
          </p:nvPr>
        </p:nvGraphicFramePr>
        <p:xfrm>
          <a:off x="2667930" y="1866900"/>
          <a:ext cx="6272561" cy="33657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552473"/>
      </p:ext>
    </p:extLst>
  </p:cSld>
  <p:clrMapOvr>
    <a:masterClrMapping/>
  </p:clrMapOvr>
</p:sld>
</file>

<file path=ppt/theme/theme1.xml><?xml version="1.0" encoding="utf-8"?>
<a:theme xmlns:a="http://schemas.openxmlformats.org/drawingml/2006/main" name="Catholic Schools in The Archdiocese of NY">
  <a:themeElements>
    <a:clrScheme name="Custom 8">
      <a:dk1>
        <a:srgbClr val="000000"/>
      </a:dk1>
      <a:lt1>
        <a:srgbClr val="FFFFFF"/>
      </a:lt1>
      <a:dk2>
        <a:srgbClr val="666666"/>
      </a:dk2>
      <a:lt2>
        <a:srgbClr val="E7E6E6"/>
      </a:lt2>
      <a:accent1>
        <a:srgbClr val="0054A6"/>
      </a:accent1>
      <a:accent2>
        <a:srgbClr val="308E90"/>
      </a:accent2>
      <a:accent3>
        <a:srgbClr val="C7DA37"/>
      </a:accent3>
      <a:accent4>
        <a:srgbClr val="F7931D"/>
      </a:accent4>
      <a:accent5>
        <a:srgbClr val="ED1C24"/>
      </a:accent5>
      <a:accent6>
        <a:srgbClr val="3C1D61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atholic Schools in The Archdiocese of NY" id="{89A8AE24-DC00-414C-80F1-C8F799E9F3BA}" vid="{3C035AB5-491B-ED4A-AD15-6858D29BB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Catholic Schools in The Archdiocese of NY</Template>
  <TotalTime>15584</TotalTime>
  <Words>176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Courier New</vt:lpstr>
      <vt:lpstr>Franklin Gothic Book</vt:lpstr>
      <vt:lpstr>Franklin Gothic Book Regular</vt:lpstr>
      <vt:lpstr>Franklin Gothic Medium</vt:lpstr>
      <vt:lpstr>Wingdings</vt:lpstr>
      <vt:lpstr>Catholic Schools in The Archdiocese of NY</vt:lpstr>
      <vt:lpstr>Presentation Title</vt:lpstr>
      <vt:lpstr>Click to add title</vt:lpstr>
      <vt:lpstr>Click to add title</vt:lpstr>
      <vt:lpstr>Click to add title</vt:lpstr>
      <vt:lpstr>Click to add title</vt:lpstr>
      <vt:lpstr>Table Title</vt:lpstr>
      <vt:lpstr>Chart Title</vt:lpstr>
      <vt:lpstr>Chart Title</vt:lpstr>
      <vt:lpstr>Chart Title</vt:lpstr>
      <vt:lpstr>Chart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Norma Arnold</cp:lastModifiedBy>
  <cp:revision>185</cp:revision>
  <cp:lastPrinted>2016-12-16T17:22:19Z</cp:lastPrinted>
  <dcterms:created xsi:type="dcterms:W3CDTF">2016-03-16T06:48:42Z</dcterms:created>
  <dcterms:modified xsi:type="dcterms:W3CDTF">2025-06-10T21:19:07Z</dcterms:modified>
</cp:coreProperties>
</file>