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73-4406-93CD-7F3375CAC0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73-4406-93CD-7F3375CAC0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73-4406-93CD-7F3375CAC0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73-4406-93CD-7F3375CAC0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73-4406-93CD-7F3375CAC0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173-4406-93CD-7F3375CAC070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173-4406-93CD-7F3375CAC0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76-40BE-BCAE-0728A5677E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76-40BE-BCAE-0728A5677E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76-40BE-BCAE-0728A5677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42307096"/>
        <c:axId val="2081111064"/>
      </c:barChart>
      <c:catAx>
        <c:axId val="-2042307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2081111064"/>
        <c:crosses val="autoZero"/>
        <c:auto val="1"/>
        <c:lblAlgn val="ctr"/>
        <c:lblOffset val="100"/>
        <c:noMultiLvlLbl val="0"/>
      </c:catAx>
      <c:valAx>
        <c:axId val="2081111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2307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5-437B-9F7A-3A74A2500A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C5-437B-9F7A-3A74A2500A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C5-437B-9F7A-3A74A2500AB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C5-437B-9F7A-3A74A2500AB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C5-437B-9F7A-3A74A2500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2387592"/>
        <c:axId val="-2130272072"/>
      </c:areaChart>
      <c:catAx>
        <c:axId val="-2042387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30272072"/>
        <c:crosses val="autoZero"/>
        <c:auto val="1"/>
        <c:lblAlgn val="ctr"/>
        <c:lblOffset val="100"/>
        <c:noMultiLvlLbl val="0"/>
      </c:catAx>
      <c:valAx>
        <c:axId val="-2130272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23875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0A-486D-8356-B682148AA6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0A-486D-8356-B682148AA67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0A-486D-8356-B682148AA67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0A-486D-8356-B682148AA67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0A-486D-8356-B682148AA67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0A-486D-8356-B682148AA6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131898296"/>
        <c:axId val="-2045581000"/>
      </c:barChart>
      <c:catAx>
        <c:axId val="-21318982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5581000"/>
        <c:crosses val="autoZero"/>
        <c:auto val="1"/>
        <c:lblAlgn val="ctr"/>
        <c:lblOffset val="100"/>
        <c:noMultiLvlLbl val="0"/>
      </c:catAx>
      <c:valAx>
        <c:axId val="-2045581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1898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158836"/>
            <a:ext cx="3414845" cy="100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15585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187</cp:revision>
  <cp:lastPrinted>2016-12-16T17:22:19Z</cp:lastPrinted>
  <dcterms:created xsi:type="dcterms:W3CDTF">2016-03-16T06:48:42Z</dcterms:created>
  <dcterms:modified xsi:type="dcterms:W3CDTF">2025-06-10T21:13:40Z</dcterms:modified>
</cp:coreProperties>
</file>