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1B-4A8E-9D2D-25E5F88E87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1B-4A8E-9D2D-25E5F88E87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1B-4A8E-9D2D-25E5F88E87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1B-4A8E-9D2D-25E5F88E87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1B-4A8E-9D2D-25E5F88E87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C1B-4A8E-9D2D-25E5F88E873C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C1B-4A8E-9D2D-25E5F88E87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3-4EDE-9535-70FF6AFF5A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73-4EDE-9535-70FF6AFF5A5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73-4EDE-9535-70FF6AFF5A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68313336"/>
        <c:axId val="-2065271304"/>
      </c:barChart>
      <c:catAx>
        <c:axId val="-2068313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5271304"/>
        <c:crosses val="autoZero"/>
        <c:auto val="1"/>
        <c:lblAlgn val="ctr"/>
        <c:lblOffset val="100"/>
        <c:noMultiLvlLbl val="0"/>
      </c:catAx>
      <c:valAx>
        <c:axId val="-2065271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8313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A-4E99-A09B-73CCCF41E0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9A-4E99-A09B-73CCCF41E05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9A-4E99-A09B-73CCCF41E05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A9A-4E99-A09B-73CCCF41E05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9A-4E99-A09B-73CCCF41E0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1744280"/>
        <c:axId val="2080719224"/>
      </c:areaChart>
      <c:catAx>
        <c:axId val="2081744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2080719224"/>
        <c:crosses val="autoZero"/>
        <c:auto val="1"/>
        <c:lblAlgn val="ctr"/>
        <c:lblOffset val="100"/>
        <c:noMultiLvlLbl val="0"/>
      </c:catAx>
      <c:valAx>
        <c:axId val="2080719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20817442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4C-4A7F-A570-CD6CB198AF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4C-4A7F-A570-CD6CB198AF0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4C-4A7F-A570-CD6CB198AF0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4C-4A7F-A570-CD6CB198AF0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4C-4A7F-A570-CD6CB198AF0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F4C-4A7F-A570-CD6CB198AF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44985624"/>
        <c:axId val="-2045097784"/>
      </c:barChart>
      <c:catAx>
        <c:axId val="-2044985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5097784"/>
        <c:crosses val="autoZero"/>
        <c:auto val="1"/>
        <c:lblAlgn val="ctr"/>
        <c:lblOffset val="100"/>
        <c:noMultiLvlLbl val="0"/>
      </c:catAx>
      <c:valAx>
        <c:axId val="-2045097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985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201001"/>
            <a:ext cx="3414845" cy="91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15585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186</cp:revision>
  <cp:lastPrinted>2016-12-16T17:22:19Z</cp:lastPrinted>
  <dcterms:created xsi:type="dcterms:W3CDTF">2016-03-16T06:48:42Z</dcterms:created>
  <dcterms:modified xsi:type="dcterms:W3CDTF">2025-06-10T21:26:08Z</dcterms:modified>
</cp:coreProperties>
</file>