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4" r:id="rId1"/>
  </p:sldMasterIdLst>
  <p:notesMasterIdLst>
    <p:notesMasterId r:id="rId12"/>
  </p:notesMasterIdLst>
  <p:handoutMasterIdLst>
    <p:handoutMasterId r:id="rId13"/>
  </p:handoutMasterIdLst>
  <p:sldIdLst>
    <p:sldId id="323" r:id="rId2"/>
    <p:sldId id="324" r:id="rId3"/>
    <p:sldId id="325" r:id="rId4"/>
    <p:sldId id="326" r:id="rId5"/>
    <p:sldId id="327" r:id="rId6"/>
    <p:sldId id="299" r:id="rId7"/>
    <p:sldId id="311" r:id="rId8"/>
    <p:sldId id="308" r:id="rId9"/>
    <p:sldId id="309" r:id="rId10"/>
    <p:sldId id="31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" id="{621C1578-8619-5D47-905F-27348CC20420}">
          <p14:sldIdLst>
            <p14:sldId id="323"/>
            <p14:sldId id="324"/>
            <p14:sldId id="325"/>
            <p14:sldId id="326"/>
            <p14:sldId id="327"/>
          </p14:sldIdLst>
        </p14:section>
        <p14:section name="Tabel &amp; Chart" id="{D38F470E-F960-F145-AC46-559AFD264B81}">
          <p14:sldIdLst>
            <p14:sldId id="299"/>
            <p14:sldId id="311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A6"/>
    <a:srgbClr val="FFFFFF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2"/>
    <p:restoredTop sz="92410"/>
  </p:normalViewPr>
  <p:slideViewPr>
    <p:cSldViewPr snapToGrid="0" snapToObjects="1">
      <p:cViewPr varScale="1">
        <p:scale>
          <a:sx n="70" d="100"/>
          <a:sy n="70" d="100"/>
        </p:scale>
        <p:origin x="1651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8" d="100"/>
          <a:sy n="138" d="100"/>
        </p:scale>
        <p:origin x="366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98425196850399"/>
          <c:y val="6.5879220839199198E-2"/>
          <c:w val="0.746031692913386"/>
          <c:h val="0.837453786190182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FE6-4570-83A2-B5D3B3A5FB9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FE6-4570-83A2-B5D3B3A5FB9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FE6-4570-83A2-B5D3B3A5FB9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FE6-4570-83A2-B5D3B3A5FB9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FE6-4570-83A2-B5D3B3A5FB9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FE6-4570-83A2-B5D3B3A5FB9C}"/>
              </c:ext>
            </c:extLst>
          </c:dPt>
          <c:dLbls>
            <c:delete val="1"/>
          </c:dLbls>
          <c:cat>
            <c:strRef>
              <c:f>Sheet1!$A$2:$A$6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</c:v>
                </c:pt>
                <c:pt idx="1">
                  <c:v>0.16</c:v>
                </c:pt>
                <c:pt idx="2">
                  <c:v>0.21</c:v>
                </c:pt>
                <c:pt idx="3">
                  <c:v>0.19</c:v>
                </c:pt>
                <c:pt idx="4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FE6-4570-83A2-B5D3B3A5FB9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05287457879599"/>
          <c:y val="0"/>
          <c:w val="0.82038651109205396"/>
          <c:h val="0.786340816677335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40-485F-AD4E-335ED035FC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40-485F-AD4E-335ED035FCE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840-485F-AD4E-335ED035FC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2043910104"/>
        <c:axId val="-2044504200"/>
      </c:barChart>
      <c:catAx>
        <c:axId val="-20439101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44504200"/>
        <c:crosses val="autoZero"/>
        <c:auto val="1"/>
        <c:lblAlgn val="ctr"/>
        <c:lblOffset val="100"/>
        <c:noMultiLvlLbl val="0"/>
      </c:catAx>
      <c:valAx>
        <c:axId val="-20445042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43910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ranklin Gothic Book" charset="0"/>
              <a:ea typeface="Franklin Gothic Book" charset="0"/>
              <a:cs typeface="Franklin Gothic Book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854413628293299E-2"/>
          <c:y val="2.3348047555291601E-2"/>
          <c:w val="0.87929622767742299"/>
          <c:h val="0.842488196744415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124</c:v>
                </c:pt>
                <c:pt idx="1">
                  <c:v>42</c:v>
                </c:pt>
                <c:pt idx="2">
                  <c:v>24</c:v>
                </c:pt>
                <c:pt idx="3">
                  <c:v>120</c:v>
                </c:pt>
                <c:pt idx="4">
                  <c:v>124</c:v>
                </c:pt>
                <c:pt idx="5">
                  <c:v>154</c:v>
                </c:pt>
                <c:pt idx="6">
                  <c:v>184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42</c:v>
                </c:pt>
                <c:pt idx="1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D2-4E07-97B3-2DF345F4D7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83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D2-4E07-97B3-2DF345F4D71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42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8</c:v>
                </c:pt>
                <c:pt idx="6">
                  <c:v>15</c:v>
                </c:pt>
                <c:pt idx="7">
                  <c:v>60.714285714285701</c:v>
                </c:pt>
                <c:pt idx="8">
                  <c:v>80</c:v>
                </c:pt>
                <c:pt idx="9">
                  <c:v>80</c:v>
                </c:pt>
                <c:pt idx="10">
                  <c:v>85.999999999999901</c:v>
                </c:pt>
                <c:pt idx="11">
                  <c:v>94.428571428571345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9D2-4E07-97B3-2DF345F4D71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12</c:v>
                </c:pt>
                <c:pt idx="1">
                  <c:v>15</c:v>
                </c:pt>
                <c:pt idx="2">
                  <c:v>5</c:v>
                </c:pt>
                <c:pt idx="3">
                  <c:v>38</c:v>
                </c:pt>
                <c:pt idx="4">
                  <c:v>25</c:v>
                </c:pt>
                <c:pt idx="5">
                  <c:v>35</c:v>
                </c:pt>
                <c:pt idx="6">
                  <c:v>58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35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9D2-4E07-97B3-2DF345F4D71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52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9D2-4E07-97B3-2DF345F4D7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42869208"/>
        <c:axId val="-2130273000"/>
      </c:areaChart>
      <c:catAx>
        <c:axId val="-2042869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130273000"/>
        <c:crosses val="autoZero"/>
        <c:auto val="1"/>
        <c:lblAlgn val="ctr"/>
        <c:lblOffset val="100"/>
        <c:noMultiLvlLbl val="0"/>
      </c:catAx>
      <c:valAx>
        <c:axId val="-2130273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428692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60920858400301"/>
          <c:y val="8.4522038288800103E-2"/>
          <c:w val="0.92580888785960602"/>
          <c:h val="0.678148631011939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CF-4CEC-B82A-5D71567B779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CF-4CEC-B82A-5D71567B779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145</c:v>
                </c:pt>
                <c:pt idx="1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CF-4CEC-B82A-5D71567B779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6CF-4CEC-B82A-5D71567B779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85</c:v>
                </c:pt>
                <c:pt idx="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6CF-4CEC-B82A-5D71567B779A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 6</c:v>
                </c:pt>
              </c:strCache>
            </c:strRef>
          </c:tx>
          <c:spPr>
            <a:solidFill>
              <a:schemeClr val="accent6"/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75</c:v>
                </c:pt>
                <c:pt idx="1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6CF-4CEC-B82A-5D71567B779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-2066838376"/>
        <c:axId val="-2129379464"/>
      </c:barChart>
      <c:catAx>
        <c:axId val="-206683837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29379464"/>
        <c:crosses val="autoZero"/>
        <c:auto val="1"/>
        <c:lblAlgn val="ctr"/>
        <c:lblOffset val="100"/>
        <c:noMultiLvlLbl val="0"/>
      </c:catAx>
      <c:valAx>
        <c:axId val="-21293794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6838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130300330532299"/>
          <c:y val="0.93418078620290901"/>
          <c:w val="0.677393868871626"/>
          <c:h val="6.581921379709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0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3DBC7-ED7D-E74F-A768-88A7F7FE6BD4}" type="datetimeFigureOut">
              <a:rPr lang="en-US" smtClean="0">
                <a:latin typeface="Franklin Gothic Book Regular" charset="0"/>
              </a:rPr>
              <a:t>6/11/2025</a:t>
            </a:fld>
            <a:endParaRPr lang="en-US" dirty="0">
              <a:latin typeface="Franklin Gothic Book Regular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89DF5-4511-8142-8C49-C03BEAB3AC44}" type="slidenum">
              <a:rPr lang="en-US" smtClean="0">
                <a:latin typeface="Franklin Gothic Book Regular" charset="0"/>
              </a:rPr>
              <a:t>‹#›</a:t>
            </a:fld>
            <a:endParaRPr lang="en-US" dirty="0">
              <a:latin typeface="Franklin Gothic Book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36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72166162-17D7-6D4C-A3BA-6F2DF484E260}" type="datetimeFigureOut">
              <a:rPr lang="en-US" smtClean="0"/>
              <a:pPr/>
              <a:t>6/11/2025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193C1C83-8DD6-9846-8834-18F9F949CB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5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48" y="2921000"/>
            <a:ext cx="8020051" cy="1417320"/>
          </a:xfrm>
        </p:spPr>
        <p:txBody>
          <a:bodyPr>
            <a:normAutofit/>
          </a:bodyPr>
          <a:lstStyle>
            <a:lvl1pPr>
              <a:defRPr sz="4500" b="0" cap="none" baseline="0">
                <a:solidFill>
                  <a:schemeClr val="tx1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14350" y="4338320"/>
            <a:ext cx="4057650" cy="843280"/>
          </a:xfrm>
        </p:spPr>
        <p:txBody>
          <a:bodyPr>
            <a:normAutofit/>
          </a:bodyPr>
          <a:lstStyle>
            <a:lvl1pPr>
              <a:defRPr sz="1200" cap="all" baseline="0">
                <a:solidFill>
                  <a:schemeClr val="tx1"/>
                </a:solidFill>
                <a:latin typeface="Franklin Gothic Medium" charset="0"/>
                <a:ea typeface="Franklin Gothic Book" charset="0"/>
                <a:cs typeface="Franklin Gothic Book" charset="0"/>
              </a:defRPr>
            </a:lvl1pPr>
          </a:lstStyle>
          <a:p>
            <a:pPr lvl="0"/>
            <a:r>
              <a:rPr lang="en-US" dirty="0"/>
              <a:t>Presentation Details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857500" y="1868488"/>
            <a:ext cx="5772150" cy="3729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81153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382016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quarter" idx="11"/>
          </p:nvPr>
        </p:nvSpPr>
        <p:spPr>
          <a:xfrm>
            <a:off x="4809490" y="2294890"/>
            <a:ext cx="3820160" cy="3200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5291783" y="1866900"/>
            <a:ext cx="3337867" cy="1754448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5291783" y="3901652"/>
            <a:ext cx="3337867" cy="1760762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2855441" y="1866900"/>
            <a:ext cx="2051840" cy="37955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514351" y="6001375"/>
            <a:ext cx="811529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857500" y="1868024"/>
            <a:ext cx="5772150" cy="3518016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 (Subtitle)</a:t>
            </a:r>
          </a:p>
          <a:p>
            <a:pPr lvl="1"/>
            <a:r>
              <a:rPr lang="en-US" dirty="0"/>
              <a:t>Second level (Paragraph text)</a:t>
            </a:r>
          </a:p>
          <a:p>
            <a:pPr lvl="2"/>
            <a:r>
              <a:rPr lang="en-US" dirty="0"/>
              <a:t>Third level (Bullet)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7687692" y="6170458"/>
            <a:ext cx="941958" cy="1212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88" b="0" i="0" cap="none" baseline="0" dirty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Slide  / </a:t>
            </a:r>
            <a:fld id="{1A290D8D-6BA0-418D-AFED-C65293F70DA0}" type="slidenum">
              <a:rPr lang="en-US" sz="788" b="0" i="0" cap="none" baseline="0" smtClean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pPr algn="r"/>
              <a:t>‹#›</a:t>
            </a:fld>
            <a:endParaRPr lang="en-US" sz="788" b="0" i="0" cap="none" baseline="0" dirty="0">
              <a:solidFill>
                <a:schemeClr val="tx2"/>
              </a:solidFill>
              <a:latin typeface="Franklin Gothic Medium" charset="0"/>
              <a:ea typeface="Franklin Gothic Medium" charset="0"/>
              <a:cs typeface="Franklin Gothic Medium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6170458"/>
            <a:ext cx="1962150" cy="1277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655" y="142716"/>
            <a:ext cx="3342793" cy="103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0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5" r:id="rId2"/>
    <p:sldLayoutId id="2147483767" r:id="rId3"/>
    <p:sldLayoutId id="2147483772" r:id="rId4"/>
    <p:sldLayoutId id="2147483771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0" i="0" kern="1200" cap="none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900"/>
        </a:spcBef>
        <a:spcAft>
          <a:spcPts val="450"/>
        </a:spcAft>
        <a:buFontTx/>
        <a:buNone/>
        <a:defRPr sz="1600" b="0" i="0" kern="1200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  <a:lvl2pPr marL="0" indent="0" algn="l" defTabSz="685800" rtl="0" eaLnBrk="1" latinLnBrk="0" hangingPunct="1">
        <a:lnSpc>
          <a:spcPct val="90000"/>
        </a:lnSpc>
        <a:spcBef>
          <a:spcPts val="375"/>
        </a:spcBef>
        <a:buFont typeface="Arial"/>
        <a:buNone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2pPr>
      <a:lvl3pPr marL="13716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3pPr>
      <a:lvl4pPr marL="24003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Courier New" charset="0"/>
        <a:buChar char="o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4pPr>
      <a:lvl5pPr marL="34290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3" pos="324" userDrawn="1">
          <p15:clr>
            <a:srgbClr val="F26B43"/>
          </p15:clr>
        </p15:guide>
        <p15:guide id="4" pos="1560" userDrawn="1">
          <p15:clr>
            <a:srgbClr val="F26B43"/>
          </p15:clr>
        </p15:guide>
        <p15:guide id="5" pos="5436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1800" userDrawn="1">
          <p15:clr>
            <a:srgbClr val="F26B43"/>
          </p15:clr>
        </p15:guide>
        <p15:guide id="11" orient="horz" pos="1176" userDrawn="1">
          <p15:clr>
            <a:srgbClr val="F26B43"/>
          </p15:clr>
        </p15:guide>
        <p15:guide id="12" pos="3096" userDrawn="1">
          <p15:clr>
            <a:srgbClr val="F26B43"/>
          </p15:clr>
        </p15:guide>
        <p15:guide id="13" orient="horz" pos="624" userDrawn="1">
          <p15:clr>
            <a:srgbClr val="F26B43"/>
          </p15:clr>
        </p15:guide>
        <p15:guide id="14" orient="horz" pos="1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Presentation Details</a:t>
            </a:r>
          </a:p>
        </p:txBody>
      </p:sp>
    </p:spTree>
    <p:extLst>
      <p:ext uri="{BB962C8B-B14F-4D97-AF65-F5344CB8AC3E}">
        <p14:creationId xmlns:p14="http://schemas.microsoft.com/office/powerpoint/2010/main" val="1010745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9757263"/>
              </p:ext>
            </p:extLst>
          </p:nvPr>
        </p:nvGraphicFramePr>
        <p:xfrm>
          <a:off x="2631558" y="1988820"/>
          <a:ext cx="6023239" cy="3250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260910"/>
            <a:ext cx="1676865" cy="1442689"/>
          </a:xfrm>
        </p:spPr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41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98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2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2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Title</a:t>
            </a:r>
            <a:endParaRPr lang="en-US" dirty="0"/>
          </a:p>
        </p:txBody>
      </p:sp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28720"/>
              </p:ext>
            </p:extLst>
          </p:nvPr>
        </p:nvGraphicFramePr>
        <p:xfrm>
          <a:off x="514350" y="2434425"/>
          <a:ext cx="8108087" cy="265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3401">
                <a:tc>
                  <a:txBody>
                    <a:bodyPr/>
                    <a:lstStyle/>
                    <a:p>
                      <a:r>
                        <a:rPr lang="en-US" sz="1200" b="0" i="0" cap="none" spc="-2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1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2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3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4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5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6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291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1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740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2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89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336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3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68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70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52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804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7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Placeholder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8973871"/>
              </p:ext>
            </p:extLst>
          </p:nvPr>
        </p:nvGraphicFramePr>
        <p:xfrm>
          <a:off x="3786788" y="1861571"/>
          <a:ext cx="3771900" cy="3392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reeform 3"/>
          <p:cNvSpPr/>
          <p:nvPr/>
        </p:nvSpPr>
        <p:spPr>
          <a:xfrm flipH="1" flipV="1">
            <a:off x="6743029" y="4528339"/>
            <a:ext cx="450215" cy="204470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25915 w 525915"/>
              <a:gd name="connsiteY0" fmla="*/ 265258 h 265258"/>
              <a:gd name="connsiteX1" fmla="*/ 345440 w 525915"/>
              <a:gd name="connsiteY1" fmla="*/ 0 h 265258"/>
              <a:gd name="connsiteX2" fmla="*/ 0 w 525915"/>
              <a:gd name="connsiteY2" fmla="*/ 0 h 26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5915" h="265258">
                <a:moveTo>
                  <a:pt x="525915" y="26525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2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28946" y="2054856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23%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6" name="Rectangle 5"/>
          <p:cNvSpPr/>
          <p:nvPr/>
        </p:nvSpPr>
        <p:spPr>
          <a:xfrm>
            <a:off x="2814897" y="3337489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19%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7" name="Rectangle 6"/>
          <p:cNvSpPr/>
          <p:nvPr/>
        </p:nvSpPr>
        <p:spPr>
          <a:xfrm>
            <a:off x="3131480" y="4671162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21%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8" name="Rectangle 7"/>
          <p:cNvSpPr/>
          <p:nvPr/>
        </p:nvSpPr>
        <p:spPr>
          <a:xfrm>
            <a:off x="7330866" y="4506649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16%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9" name="Rectangle 8"/>
          <p:cNvSpPr/>
          <p:nvPr/>
        </p:nvSpPr>
        <p:spPr>
          <a:xfrm>
            <a:off x="7443284" y="2052215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35%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10" name="Freeform 9"/>
          <p:cNvSpPr/>
          <p:nvPr/>
        </p:nvSpPr>
        <p:spPr>
          <a:xfrm flipV="1">
            <a:off x="4022660" y="4644978"/>
            <a:ext cx="695361" cy="252344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52619 w 552619"/>
              <a:gd name="connsiteY0" fmla="*/ 255373 h 255373"/>
              <a:gd name="connsiteX1" fmla="*/ 345440 w 552619"/>
              <a:gd name="connsiteY1" fmla="*/ 0 h 255373"/>
              <a:gd name="connsiteX2" fmla="*/ 0 w 552619"/>
              <a:gd name="connsiteY2" fmla="*/ 0 h 255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2619" h="255373">
                <a:moveTo>
                  <a:pt x="552619" y="255373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3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3672740" y="3557616"/>
            <a:ext cx="452293" cy="0"/>
          </a:xfrm>
          <a:prstGeom prst="line">
            <a:avLst/>
          </a:prstGeom>
          <a:noFill/>
          <a:ln w="3175">
            <a:solidFill>
              <a:schemeClr val="accent4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" name="Freeform 11"/>
          <p:cNvSpPr/>
          <p:nvPr/>
        </p:nvSpPr>
        <p:spPr>
          <a:xfrm flipH="1">
            <a:off x="6816780" y="2266836"/>
            <a:ext cx="484505" cy="342992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626054 w 626054"/>
              <a:gd name="connsiteY0" fmla="*/ 265258 h 265258"/>
              <a:gd name="connsiteX1" fmla="*/ 345440 w 626054"/>
              <a:gd name="connsiteY1" fmla="*/ 0 h 265258"/>
              <a:gd name="connsiteX2" fmla="*/ 0 w 626054"/>
              <a:gd name="connsiteY2" fmla="*/ 0 h 265258"/>
              <a:gd name="connsiteX0" fmla="*/ 626054 w 626054"/>
              <a:gd name="connsiteY0" fmla="*/ 278439 h 278439"/>
              <a:gd name="connsiteX1" fmla="*/ 345440 w 626054"/>
              <a:gd name="connsiteY1" fmla="*/ 0 h 278439"/>
              <a:gd name="connsiteX2" fmla="*/ 0 w 626054"/>
              <a:gd name="connsiteY2" fmla="*/ 0 h 278439"/>
              <a:gd name="connsiteX0" fmla="*/ 548910 w 548910"/>
              <a:gd name="connsiteY0" fmla="*/ 304800 h 304800"/>
              <a:gd name="connsiteX1" fmla="*/ 345440 w 548910"/>
              <a:gd name="connsiteY1" fmla="*/ 0 h 304800"/>
              <a:gd name="connsiteX2" fmla="*/ 0 w 548910"/>
              <a:gd name="connsiteY2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910" h="304800">
                <a:moveTo>
                  <a:pt x="548910" y="304800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1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820126" y="2274556"/>
            <a:ext cx="759157" cy="195701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481054 w 481054"/>
              <a:gd name="connsiteY0" fmla="*/ 290855 h 290855"/>
              <a:gd name="connsiteX1" fmla="*/ 345440 w 481054"/>
              <a:gd name="connsiteY1" fmla="*/ 0 h 290855"/>
              <a:gd name="connsiteX2" fmla="*/ 0 w 481054"/>
              <a:gd name="connsiteY2" fmla="*/ 0 h 290855"/>
              <a:gd name="connsiteX0" fmla="*/ 435573 w 435573"/>
              <a:gd name="connsiteY0" fmla="*/ 192310 h 192310"/>
              <a:gd name="connsiteX1" fmla="*/ 345440 w 435573"/>
              <a:gd name="connsiteY1" fmla="*/ 0 h 192310"/>
              <a:gd name="connsiteX2" fmla="*/ 0 w 435573"/>
              <a:gd name="connsiteY2" fmla="*/ 0 h 192310"/>
              <a:gd name="connsiteX0" fmla="*/ 438683 w 438683"/>
              <a:gd name="connsiteY0" fmla="*/ 199747 h 199747"/>
              <a:gd name="connsiteX1" fmla="*/ 345440 w 438683"/>
              <a:gd name="connsiteY1" fmla="*/ 0 h 199747"/>
              <a:gd name="connsiteX2" fmla="*/ 0 w 438683"/>
              <a:gd name="connsiteY2" fmla="*/ 0 h 199747"/>
              <a:gd name="connsiteX0" fmla="*/ 482551 w 482551"/>
              <a:gd name="connsiteY0" fmla="*/ 226698 h 226698"/>
              <a:gd name="connsiteX1" fmla="*/ 345440 w 482551"/>
              <a:gd name="connsiteY1" fmla="*/ 0 h 226698"/>
              <a:gd name="connsiteX2" fmla="*/ 0 w 482551"/>
              <a:gd name="connsiteY2" fmla="*/ 0 h 226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2551" h="226698">
                <a:moveTo>
                  <a:pt x="482551" y="22669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5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25878" y="3170905"/>
            <a:ext cx="2093720" cy="727122"/>
          </a:xfrm>
          <a:prstGeom prst="rect">
            <a:avLst/>
          </a:prstGeom>
        </p:spPr>
        <p:txBody>
          <a:bodyPr wrap="square" lIns="91440" rIns="91440" bIns="45720">
            <a:spAutoFit/>
          </a:bodyPr>
          <a:lstStyle/>
          <a:p>
            <a:pPr algn="ctr">
              <a:lnSpc>
                <a:spcPct val="90000"/>
              </a:lnSpc>
              <a:spcBef>
                <a:spcPts val="900"/>
              </a:spcBef>
              <a:spcAft>
                <a:spcPts val="450"/>
              </a:spcAft>
            </a:pPr>
            <a:r>
              <a:rPr lang="en-US" sz="1350" dirty="0">
                <a:solidFill>
                  <a:srgbClr val="000000"/>
                </a:solidFill>
                <a:latin typeface="Franklin Gothic Medium" charset="0"/>
                <a:ea typeface="Franklin Gothic Book" charset="0"/>
                <a:cs typeface="Franklin Gothic Book" charset="0"/>
              </a:rPr>
              <a:t>Example Subtitle</a:t>
            </a:r>
          </a:p>
          <a:p>
            <a:pPr marL="0" lvl="1" algn="ctr">
              <a:lnSpc>
                <a:spcPct val="90000"/>
              </a:lnSpc>
              <a:spcBef>
                <a:spcPts val="375"/>
              </a:spcBef>
            </a:pP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Quisque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luctus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sodales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dolor, in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porttitor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arcu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mollis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vitae.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6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13412809"/>
              </p:ext>
            </p:extLst>
          </p:nvPr>
        </p:nvGraphicFramePr>
        <p:xfrm>
          <a:off x="2857500" y="1868488"/>
          <a:ext cx="5772150" cy="372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990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36561"/>
              </p:ext>
            </p:extLst>
          </p:nvPr>
        </p:nvGraphicFramePr>
        <p:xfrm>
          <a:off x="2667930" y="1866900"/>
          <a:ext cx="6272561" cy="3365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552473"/>
      </p:ext>
    </p:extLst>
  </p:cSld>
  <p:clrMapOvr>
    <a:masterClrMapping/>
  </p:clrMapOvr>
</p:sld>
</file>

<file path=ppt/theme/theme1.xml><?xml version="1.0" encoding="utf-8"?>
<a:theme xmlns:a="http://schemas.openxmlformats.org/drawingml/2006/main" name="Catholic Schools in The Archdiocese of NY">
  <a:themeElements>
    <a:clrScheme name="Custom 8">
      <a:dk1>
        <a:srgbClr val="000000"/>
      </a:dk1>
      <a:lt1>
        <a:srgbClr val="FFFFFF"/>
      </a:lt1>
      <a:dk2>
        <a:srgbClr val="666666"/>
      </a:dk2>
      <a:lt2>
        <a:srgbClr val="E7E6E6"/>
      </a:lt2>
      <a:accent1>
        <a:srgbClr val="0054A6"/>
      </a:accent1>
      <a:accent2>
        <a:srgbClr val="308E90"/>
      </a:accent2>
      <a:accent3>
        <a:srgbClr val="C7DA37"/>
      </a:accent3>
      <a:accent4>
        <a:srgbClr val="F7931D"/>
      </a:accent4>
      <a:accent5>
        <a:srgbClr val="ED1C24"/>
      </a:accent5>
      <a:accent6>
        <a:srgbClr val="3C1D61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tholic Schools in The Archdiocese of NY" id="{89A8AE24-DC00-414C-80F1-C8F799E9F3BA}" vid="{3C035AB5-491B-ED4A-AD15-6858D29BBA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Catholic Schools in The Archdiocese of NY</Template>
  <TotalTime>15583</TotalTime>
  <Words>176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Franklin Gothic Book</vt:lpstr>
      <vt:lpstr>Franklin Gothic Book Regular</vt:lpstr>
      <vt:lpstr>Franklin Gothic Medium</vt:lpstr>
      <vt:lpstr>Wingdings</vt:lpstr>
      <vt:lpstr>Catholic Schools in The Archdiocese of NY</vt:lpstr>
      <vt:lpstr>Presentation Title</vt:lpstr>
      <vt:lpstr>Click to add title</vt:lpstr>
      <vt:lpstr>Click to add title</vt:lpstr>
      <vt:lpstr>Click to add title</vt:lpstr>
      <vt:lpstr>Click to add title</vt:lpstr>
      <vt:lpstr>Table Title</vt:lpstr>
      <vt:lpstr>Chart Title</vt:lpstr>
      <vt:lpstr>Chart Title</vt:lpstr>
      <vt:lpstr>Chart Title</vt:lpstr>
      <vt:lpstr>Chart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Norma Arnold</cp:lastModifiedBy>
  <cp:revision>183</cp:revision>
  <cp:lastPrinted>2016-12-16T17:22:19Z</cp:lastPrinted>
  <dcterms:created xsi:type="dcterms:W3CDTF">2016-03-16T06:48:42Z</dcterms:created>
  <dcterms:modified xsi:type="dcterms:W3CDTF">2025-06-11T13:37:51Z</dcterms:modified>
</cp:coreProperties>
</file>