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/>
    <p:restoredTop sz="92410"/>
  </p:normalViewPr>
  <p:slideViewPr>
    <p:cSldViewPr snapToGrid="0" snapToObjects="1">
      <p:cViewPr varScale="1">
        <p:scale>
          <a:sx n="70" d="100"/>
          <a:sy n="70" d="100"/>
        </p:scale>
        <p:origin x="165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399"/>
          <c:y val="6.5879220839199198E-2"/>
          <c:w val="0.746031692913386"/>
          <c:h val="0.837453786190182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E0-4D8C-9898-08DC462CD3B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E0-4D8C-9898-08DC462CD3B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FE0-4D8C-9898-08DC462CD3B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FE0-4D8C-9898-08DC462CD3B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FE0-4D8C-9898-08DC462CD3B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FE0-4D8C-9898-08DC462CD3BD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FE0-4D8C-9898-08DC462CD3B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599"/>
          <c:y val="0"/>
          <c:w val="0.82038651109205396"/>
          <c:h val="0.78634081667733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D2-4224-8500-F89E6BAFB1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2-4224-8500-F89E6BAFB1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2-4224-8500-F89E6BAFB1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69592168"/>
        <c:axId val="-2069588584"/>
      </c:barChart>
      <c:catAx>
        <c:axId val="-2069592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69588584"/>
        <c:crosses val="autoZero"/>
        <c:auto val="1"/>
        <c:lblAlgn val="ctr"/>
        <c:lblOffset val="100"/>
        <c:noMultiLvlLbl val="0"/>
      </c:catAx>
      <c:valAx>
        <c:axId val="-2069588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69592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54413628293299E-2"/>
          <c:y val="2.3348047555291601E-2"/>
          <c:w val="0.87929622767742299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42</c:v>
                </c:pt>
                <c:pt idx="2">
                  <c:v>24</c:v>
                </c:pt>
                <c:pt idx="3">
                  <c:v>120</c:v>
                </c:pt>
                <c:pt idx="4">
                  <c:v>124</c:v>
                </c:pt>
                <c:pt idx="5">
                  <c:v>154</c:v>
                </c:pt>
                <c:pt idx="6">
                  <c:v>184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42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61-449E-BA34-3A68D5F96FC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61-449E-BA34-3A68D5F96FC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61-449E-BA34-3A68D5F96FC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61-449E-BA34-3A68D5F96FC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61-449E-BA34-3A68D5F96F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30780488"/>
        <c:axId val="-2130834824"/>
      </c:areaChart>
      <c:catAx>
        <c:axId val="-2130780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130834824"/>
        <c:crosses val="autoZero"/>
        <c:auto val="1"/>
        <c:lblAlgn val="ctr"/>
        <c:lblOffset val="100"/>
        <c:noMultiLvlLbl val="0"/>
      </c:catAx>
      <c:valAx>
        <c:axId val="-2130834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130780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01"/>
          <c:y val="8.4522038288800103E-2"/>
          <c:w val="0.92580888785960602"/>
          <c:h val="0.678148631011939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09-4F9C-A81A-D50CE746348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09-4F9C-A81A-D50CE746348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09-4F9C-A81A-D50CE746348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409-4F9C-A81A-D50CE746348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409-4F9C-A81A-D50CE7463487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409-4F9C-A81A-D50CE746348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065359080"/>
        <c:axId val="-2065251352"/>
      </c:barChart>
      <c:catAx>
        <c:axId val="-206535908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5251352"/>
        <c:crosses val="autoZero"/>
        <c:auto val="1"/>
        <c:lblAlgn val="ctr"/>
        <c:lblOffset val="100"/>
        <c:noMultiLvlLbl val="0"/>
      </c:catAx>
      <c:valAx>
        <c:axId val="-2065251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5359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299"/>
          <c:y val="0.93418078620290901"/>
          <c:w val="0.677393868871626"/>
          <c:h val="6.58192137970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6/10/2025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6/10/2025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/>
              <a:t>Presentation Details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 (Subtitle)</a:t>
            </a:r>
          </a:p>
          <a:p>
            <a:pPr lvl="1"/>
            <a:r>
              <a:rPr lang="en-US" dirty="0"/>
              <a:t>Second level (Paragraph text)</a:t>
            </a:r>
          </a:p>
          <a:p>
            <a:pPr lvl="2"/>
            <a:r>
              <a:rPr lang="en-US" dirty="0"/>
              <a:t>Third level (Bullet)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170458"/>
            <a:ext cx="1962150" cy="1277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29" y="142716"/>
            <a:ext cx="3414845" cy="103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Details</a:t>
            </a:r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15583</TotalTime>
  <Words>176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Franklin Gothic Book</vt:lpstr>
      <vt:lpstr>Franklin Gothic Book Regular</vt:lpstr>
      <vt:lpstr>Franklin Gothic Medium</vt:lpstr>
      <vt:lpstr>Wingdings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Norma Arnold</cp:lastModifiedBy>
  <cp:revision>182</cp:revision>
  <cp:lastPrinted>2016-12-16T17:22:19Z</cp:lastPrinted>
  <dcterms:created xsi:type="dcterms:W3CDTF">2016-03-16T06:48:42Z</dcterms:created>
  <dcterms:modified xsi:type="dcterms:W3CDTF">2025-06-10T21:31:11Z</dcterms:modified>
</cp:coreProperties>
</file>