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0A-4A21-A9B8-1716006886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0A-4A21-A9B8-1716006886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0A-4A21-A9B8-1716006886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0A-4A21-A9B8-1716006886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60A-4A21-A9B8-1716006886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60A-4A21-A9B8-171600688622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0A-4A21-A9B8-1716006886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A-4CC7-8F50-0BB3B90828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5A-4CC7-8F50-0BB3B90828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5A-4CC7-8F50-0BB3B9082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67045192"/>
        <c:axId val="-2129491464"/>
      </c:barChart>
      <c:catAx>
        <c:axId val="-2067045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29491464"/>
        <c:crosses val="autoZero"/>
        <c:auto val="1"/>
        <c:lblAlgn val="ctr"/>
        <c:lblOffset val="100"/>
        <c:noMultiLvlLbl val="0"/>
      </c:catAx>
      <c:valAx>
        <c:axId val="-2129491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7045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EB-4508-8254-421FE77D5A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EB-4508-8254-421FE77D5A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EB-4508-8254-421FE77D5A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EB-4508-8254-421FE77D5A1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EB-4508-8254-421FE77D5A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4210872"/>
        <c:axId val="-2070571352"/>
      </c:areaChart>
      <c:catAx>
        <c:axId val="-2044210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70571352"/>
        <c:crosses val="autoZero"/>
        <c:auto val="1"/>
        <c:lblAlgn val="ctr"/>
        <c:lblOffset val="100"/>
        <c:noMultiLvlLbl val="0"/>
      </c:catAx>
      <c:valAx>
        <c:axId val="-2070571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4210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DB-4F76-B76C-653C5DB090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DB-4F76-B76C-653C5DB090D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DB-4F76-B76C-653C5DB090D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DB-4F76-B76C-653C5DB090D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DB-4F76-B76C-653C5DB090D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DB-4F76-B76C-653C5DB090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45730952"/>
        <c:axId val="-2069506328"/>
      </c:barChart>
      <c:catAx>
        <c:axId val="-20457309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9506328"/>
        <c:crosses val="autoZero"/>
        <c:auto val="1"/>
        <c:lblAlgn val="ctr"/>
        <c:lblOffset val="100"/>
        <c:noMultiLvlLbl val="0"/>
      </c:catAx>
      <c:valAx>
        <c:axId val="-2069506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5730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148671"/>
            <a:ext cx="3414845" cy="102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15584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184</cp:revision>
  <cp:lastPrinted>2016-12-16T17:22:19Z</cp:lastPrinted>
  <dcterms:created xsi:type="dcterms:W3CDTF">2016-03-16T06:48:42Z</dcterms:created>
  <dcterms:modified xsi:type="dcterms:W3CDTF">2025-06-10T20:22:51Z</dcterms:modified>
</cp:coreProperties>
</file>