
<file path=[Content_Types].xml><?xml version="1.0" encoding="utf-8"?>
<Types xmlns="http://schemas.openxmlformats.org/package/2006/content-types">
  <Default Extension="xml" ContentType="application/xml"/>
  <Default Extension="xlsx" ContentType="application/vnd.openxmlformats-officedocument.spreadsheetml.sheet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492"/>
    <p:restoredTop sz="92410"/>
  </p:normalViewPr>
  <p:slideViewPr>
    <p:cSldViewPr snapToGrid="0" snapToObjects="1">
      <p:cViewPr>
        <p:scale>
          <a:sx n="125" d="100"/>
          <a:sy n="125" d="100"/>
        </p:scale>
        <p:origin x="1568" y="2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4"/>
          <c:y val="0.0658792208391992"/>
          <c:w val="0.746031692913386"/>
          <c:h val="0.83745378619018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6"/>
          <c:y val="0.0"/>
          <c:w val="0.820386511092054"/>
          <c:h val="0.7863408166773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2.0</c:v>
                </c:pt>
                <c:pt idx="1">
                  <c:v>2.0</c:v>
                </c:pt>
                <c:pt idx="2">
                  <c:v>3.0</c:v>
                </c:pt>
                <c:pt idx="3">
                  <c:v>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29776000"/>
        <c:axId val="1529780752"/>
      </c:barChart>
      <c:catAx>
        <c:axId val="1529776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1529780752"/>
        <c:crosses val="autoZero"/>
        <c:auto val="1"/>
        <c:lblAlgn val="ctr"/>
        <c:lblOffset val="100"/>
        <c:noMultiLvlLbl val="0"/>
      </c:catAx>
      <c:valAx>
        <c:axId val="1529780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152977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568544136282933"/>
          <c:y val="0.0233480475552916"/>
          <c:w val="0.879296227677423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124.0</c:v>
                </c:pt>
                <c:pt idx="1">
                  <c:v>42.0</c:v>
                </c:pt>
                <c:pt idx="2">
                  <c:v>24.0</c:v>
                </c:pt>
                <c:pt idx="3">
                  <c:v>120.0</c:v>
                </c:pt>
                <c:pt idx="4">
                  <c:v>124.0</c:v>
                </c:pt>
                <c:pt idx="5">
                  <c:v>154.0</c:v>
                </c:pt>
                <c:pt idx="6">
                  <c:v>184.0</c:v>
                </c:pt>
                <c:pt idx="7">
                  <c:v>48.1428571428571</c:v>
                </c:pt>
                <c:pt idx="8">
                  <c:v>35.0</c:v>
                </c:pt>
                <c:pt idx="9">
                  <c:v>20.0</c:v>
                </c:pt>
                <c:pt idx="10">
                  <c:v>42.0</c:v>
                </c:pt>
                <c:pt idx="11">
                  <c:v>32.0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83.0</c:v>
                </c:pt>
                <c:pt idx="1">
                  <c:v>8.0</c:v>
                </c:pt>
                <c:pt idx="2">
                  <c:v>9.0</c:v>
                </c:pt>
                <c:pt idx="3">
                  <c:v>10.0</c:v>
                </c:pt>
                <c:pt idx="4">
                  <c:v>15.0</c:v>
                </c:pt>
                <c:pt idx="5">
                  <c:v>12.0</c:v>
                </c:pt>
                <c:pt idx="6">
                  <c:v>8.0</c:v>
                </c:pt>
                <c:pt idx="7">
                  <c:v>70.0</c:v>
                </c:pt>
                <c:pt idx="8">
                  <c:v>51.5357142857143</c:v>
                </c:pt>
                <c:pt idx="9">
                  <c:v>65.0</c:v>
                </c:pt>
                <c:pt idx="10">
                  <c:v>75.0</c:v>
                </c:pt>
                <c:pt idx="11">
                  <c:v>69.0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42.0</c:v>
                </c:pt>
                <c:pt idx="1">
                  <c:v>5.0</c:v>
                </c:pt>
                <c:pt idx="2">
                  <c:v>6.0</c:v>
                </c:pt>
                <c:pt idx="3">
                  <c:v>8.0</c:v>
                </c:pt>
                <c:pt idx="4">
                  <c:v>10.0</c:v>
                </c:pt>
                <c:pt idx="5">
                  <c:v>8.0</c:v>
                </c:pt>
                <c:pt idx="6">
                  <c:v>15.0</c:v>
                </c:pt>
                <c:pt idx="7">
                  <c:v>60.7142857142857</c:v>
                </c:pt>
                <c:pt idx="8">
                  <c:v>80.0</c:v>
                </c:pt>
                <c:pt idx="9">
                  <c:v>80.0</c:v>
                </c:pt>
                <c:pt idx="10">
                  <c:v>85.9999999999999</c:v>
                </c:pt>
                <c:pt idx="11">
                  <c:v>94.42857142857135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12.0</c:v>
                </c:pt>
                <c:pt idx="1">
                  <c:v>15.0</c:v>
                </c:pt>
                <c:pt idx="2">
                  <c:v>5.0</c:v>
                </c:pt>
                <c:pt idx="3">
                  <c:v>38.0</c:v>
                </c:pt>
                <c:pt idx="4">
                  <c:v>25.0</c:v>
                </c:pt>
                <c:pt idx="5">
                  <c:v>35.0</c:v>
                </c:pt>
                <c:pt idx="6">
                  <c:v>58.0</c:v>
                </c:pt>
                <c:pt idx="7">
                  <c:v>48.1428571428571</c:v>
                </c:pt>
                <c:pt idx="8">
                  <c:v>35.0</c:v>
                </c:pt>
                <c:pt idx="9">
                  <c:v>20.0</c:v>
                </c:pt>
                <c:pt idx="10">
                  <c:v>35.0</c:v>
                </c:pt>
                <c:pt idx="11">
                  <c:v>10.0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52.0</c:v>
                </c:pt>
                <c:pt idx="1">
                  <c:v>8.0</c:v>
                </c:pt>
                <c:pt idx="2">
                  <c:v>9.0</c:v>
                </c:pt>
                <c:pt idx="3">
                  <c:v>10.0</c:v>
                </c:pt>
                <c:pt idx="4">
                  <c:v>15.0</c:v>
                </c:pt>
                <c:pt idx="5">
                  <c:v>12.0</c:v>
                </c:pt>
                <c:pt idx="6">
                  <c:v>8.0</c:v>
                </c:pt>
                <c:pt idx="7">
                  <c:v>70.0</c:v>
                </c:pt>
                <c:pt idx="8">
                  <c:v>51.5357142857143</c:v>
                </c:pt>
                <c:pt idx="9">
                  <c:v>65.0</c:v>
                </c:pt>
                <c:pt idx="10">
                  <c:v>75.0</c:v>
                </c:pt>
                <c:pt idx="11">
                  <c:v>69.0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07856240"/>
        <c:axId val="1376434192"/>
      </c:areaChart>
      <c:catAx>
        <c:axId val="1507856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1376434192"/>
        <c:crosses val="autoZero"/>
        <c:auto val="1"/>
        <c:lblAlgn val="ctr"/>
        <c:lblOffset val="100"/>
        <c:noMultiLvlLbl val="0"/>
      </c:catAx>
      <c:valAx>
        <c:axId val="1376434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15078562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"/>
          <c:y val="0.0845220382888001"/>
          <c:w val="0.925808887859606"/>
          <c:h val="0.67814863101193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40.0</c:v>
                </c:pt>
                <c:pt idx="1">
                  <c:v>80.0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50.0</c:v>
                </c:pt>
                <c:pt idx="1">
                  <c:v>40.0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145.0</c:v>
                </c:pt>
                <c:pt idx="1">
                  <c:v>195.0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60.0</c:v>
                </c:pt>
                <c:pt idx="1">
                  <c:v>60.0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85.0</c:v>
                </c:pt>
                <c:pt idx="1">
                  <c:v>160.0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75.0</c:v>
                </c:pt>
                <c:pt idx="1">
                  <c:v>140.0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507492304"/>
        <c:axId val="1507496128"/>
      </c:barChart>
      <c:catAx>
        <c:axId val="15074923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7496128"/>
        <c:crosses val="autoZero"/>
        <c:auto val="1"/>
        <c:lblAlgn val="ctr"/>
        <c:lblOffset val="100"/>
        <c:noMultiLvlLbl val="0"/>
      </c:catAx>
      <c:valAx>
        <c:axId val="1507496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7492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3"/>
          <c:y val="0.934180786202909"/>
          <c:w val="0.677393868871626"/>
          <c:h val="0.06581921379709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3/6/17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3/6/17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 smtClean="0"/>
              <a:t>Presentation Details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87692" y="6187313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 smtClean="0">
                <a:solidFill>
                  <a:schemeClr val="tx2"/>
                </a:solidFill>
                <a:latin typeface="Franklin Gothic Book Regular" charset="0"/>
                <a:ea typeface="Franklin Gothic Medium Regular" charset="0"/>
                <a:cs typeface="Franklin Gothic Medium Regular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Book Regular" charset="0"/>
                <a:ea typeface="Franklin Gothic Medium Regular" charset="0"/>
                <a:cs typeface="Franklin Gothic Medium Regular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Book Regular" charset="0"/>
              <a:ea typeface="Franklin Gothic Medium Regular" charset="0"/>
              <a:cs typeface="Franklin Gothic Medium Regular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687692" y="6187313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 smtClean="0">
                <a:solidFill>
                  <a:schemeClr val="tx2"/>
                </a:solidFill>
                <a:latin typeface="Franklin Gothic Book Regular" charset="0"/>
                <a:ea typeface="Franklin Gothic Medium Regular" charset="0"/>
                <a:cs typeface="Franklin Gothic Medium Regular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Book Regular" charset="0"/>
                <a:ea typeface="Franklin Gothic Medium Regular" charset="0"/>
                <a:cs typeface="Franklin Gothic Medium Regular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Book Regular" charset="0"/>
              <a:ea typeface="Franklin Gothic Medium Regular" charset="0"/>
              <a:cs typeface="Franklin Gothic Medium Regular" charset="0"/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87692" y="6187313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 smtClean="0">
                <a:solidFill>
                  <a:schemeClr val="tx2"/>
                </a:solidFill>
                <a:latin typeface="Franklin Gothic Book Regular" charset="0"/>
                <a:ea typeface="Franklin Gothic Medium Regular" charset="0"/>
                <a:cs typeface="Franklin Gothic Medium Regular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Book Regular" charset="0"/>
                <a:ea typeface="Franklin Gothic Medium Regular" charset="0"/>
                <a:cs typeface="Franklin Gothic Medium Regular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Book Regular" charset="0"/>
              <a:ea typeface="Franklin Gothic Medium Regular" charset="0"/>
              <a:cs typeface="Franklin Gothic Medium Regular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687692" y="6187313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 smtClean="0">
                <a:solidFill>
                  <a:schemeClr val="tx2"/>
                </a:solidFill>
                <a:latin typeface="Franklin Gothic Book Regular" charset="0"/>
                <a:ea typeface="Franklin Gothic Medium Regular" charset="0"/>
                <a:cs typeface="Franklin Gothic Medium Regular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Book Regular" charset="0"/>
                <a:ea typeface="Franklin Gothic Medium Regular" charset="0"/>
                <a:cs typeface="Franklin Gothic Medium Regular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Book Regular" charset="0"/>
              <a:ea typeface="Franklin Gothic Medium Regular" charset="0"/>
              <a:cs typeface="Franklin Gothic Medium Regular" charset="0"/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 smtClean="0"/>
              <a:t>Drag &amp; Drop picture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 smtClean="0"/>
              <a:t>Drag &amp; Drop picture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" t="-900" b="-4216"/>
          <a:stretch/>
        </p:blipFill>
        <p:spPr>
          <a:xfrm>
            <a:off x="4192942" y="295835"/>
            <a:ext cx="4436708" cy="718956"/>
          </a:xfrm>
          <a:prstGeom prst="rect">
            <a:avLst/>
          </a:prstGeom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 (Subtitle)</a:t>
            </a:r>
          </a:p>
          <a:p>
            <a:pPr lvl="1"/>
            <a:r>
              <a:rPr lang="en-US" dirty="0" smtClean="0"/>
              <a:t>Second level (Paragraph text)</a:t>
            </a:r>
          </a:p>
          <a:p>
            <a:pPr lvl="2"/>
            <a:r>
              <a:rPr lang="en-US" dirty="0" smtClean="0"/>
              <a:t>Third level (Bullet)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304800"/>
            <a:ext cx="3278124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Presentation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 smtClean="0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Paragraph Text</a:t>
            </a:r>
          </a:p>
          <a:p>
            <a:pPr lvl="2"/>
            <a:r>
              <a:rPr lang="en-US" dirty="0" smtClean="0"/>
              <a:t>Bullet 1</a:t>
            </a:r>
          </a:p>
          <a:p>
            <a:pPr lvl="3"/>
            <a:r>
              <a:rPr lang="en-US" dirty="0" smtClean="0"/>
              <a:t>Bullet 2</a:t>
            </a:r>
          </a:p>
          <a:p>
            <a:pPr lvl="4"/>
            <a:r>
              <a:rPr lang="en-US" dirty="0" smtClean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Paragraph Text</a:t>
            </a:r>
          </a:p>
          <a:p>
            <a:pPr lvl="2"/>
            <a:r>
              <a:rPr lang="en-US" dirty="0" smtClean="0"/>
              <a:t>Bullet 1</a:t>
            </a:r>
          </a:p>
          <a:p>
            <a:pPr lvl="3"/>
            <a:r>
              <a:rPr lang="en-US" dirty="0" smtClean="0"/>
              <a:t>Bullet 2</a:t>
            </a:r>
          </a:p>
          <a:p>
            <a:pPr lvl="4"/>
            <a:r>
              <a:rPr lang="en-US" dirty="0" smtClean="0"/>
              <a:t>Bullet 3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/>
                <a:gridCol w="1141091"/>
                <a:gridCol w="1141091"/>
                <a:gridCol w="1141091"/>
                <a:gridCol w="1141091"/>
                <a:gridCol w="1141091"/>
                <a:gridCol w="1141091"/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 smtClean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  <a:endParaRPr lang="en-US" sz="1200" b="0" i="0" cap="none" spc="-20" dirty="0">
                        <a:solidFill>
                          <a:srgbClr val="FFFFFF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 smtClean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  <a:endParaRPr lang="en-US" sz="1200" b="0" i="0" cap="none" spc="-20" baseline="0" dirty="0">
                        <a:solidFill>
                          <a:srgbClr val="FFFFFF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 smtClean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  <a:endParaRPr lang="en-US" sz="1200" b="0" i="0" cap="none" spc="-20" baseline="0" dirty="0">
                        <a:solidFill>
                          <a:srgbClr val="FFFFFF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 smtClean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  <a:endParaRPr lang="en-US" sz="1200" b="0" i="0" cap="none" spc="-20" baseline="0" dirty="0">
                        <a:solidFill>
                          <a:srgbClr val="FFFFFF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 smtClean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  <a:endParaRPr lang="en-US" sz="1200" b="0" i="0" cap="none" spc="-20" baseline="0" dirty="0">
                        <a:solidFill>
                          <a:srgbClr val="FFFFFF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 smtClean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  <a:endParaRPr lang="en-US" sz="1200" b="0" i="0" cap="none" spc="-20" baseline="0" dirty="0">
                        <a:solidFill>
                          <a:srgbClr val="FFFFFF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 smtClean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  <a:endParaRPr lang="en-US" sz="1200" b="0" i="0" cap="none" spc="-20" baseline="0" dirty="0">
                        <a:solidFill>
                          <a:srgbClr val="FFFFFF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 smtClean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  <a:endParaRPr lang="en-US" sz="14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15585</TotalTime>
  <Words>176</Words>
  <Application>Microsoft Macintosh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Courier New</vt:lpstr>
      <vt:lpstr>Franklin Gothic Book</vt:lpstr>
      <vt:lpstr>Franklin Gothic Book Regular</vt:lpstr>
      <vt:lpstr>Franklin Gothic Medium</vt:lpstr>
      <vt:lpstr>Franklin Gothic Medium Regular</vt:lpstr>
      <vt:lpstr>Wingdings</vt:lpstr>
      <vt:lpstr>Arial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sarai@thompson-bender.com</cp:lastModifiedBy>
  <cp:revision>187</cp:revision>
  <cp:lastPrinted>2016-12-16T17:22:19Z</cp:lastPrinted>
  <dcterms:created xsi:type="dcterms:W3CDTF">2016-03-16T06:48:42Z</dcterms:created>
  <dcterms:modified xsi:type="dcterms:W3CDTF">2017-03-06T20:52:24Z</dcterms:modified>
</cp:coreProperties>
</file>